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22"/>
  </p:notesMasterIdLst>
  <p:handoutMasterIdLst>
    <p:handoutMasterId r:id="rId23"/>
  </p:handoutMasterIdLst>
  <p:sldIdLst>
    <p:sldId id="303" r:id="rId2"/>
    <p:sldId id="361" r:id="rId3"/>
    <p:sldId id="362" r:id="rId4"/>
    <p:sldId id="363" r:id="rId5"/>
    <p:sldId id="367" r:id="rId6"/>
    <p:sldId id="366" r:id="rId7"/>
    <p:sldId id="364" r:id="rId8"/>
    <p:sldId id="365" r:id="rId9"/>
    <p:sldId id="368" r:id="rId10"/>
    <p:sldId id="369" r:id="rId11"/>
    <p:sldId id="374" r:id="rId12"/>
    <p:sldId id="370" r:id="rId13"/>
    <p:sldId id="371" r:id="rId14"/>
    <p:sldId id="373" r:id="rId15"/>
    <p:sldId id="358" r:id="rId16"/>
    <p:sldId id="357" r:id="rId17"/>
    <p:sldId id="359" r:id="rId18"/>
    <p:sldId id="360" r:id="rId19"/>
    <p:sldId id="317" r:id="rId20"/>
    <p:sldId id="356" r:id="rId21"/>
  </p:sldIdLst>
  <p:sldSz cx="9144000" cy="6858000" type="screen4x3"/>
  <p:notesSz cx="6858000" cy="9144000"/>
  <p:defaultTextStyle>
    <a:defPPr>
      <a:defRPr lang="de-DE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6pPr>
    <a:lvl7pPr marL="27432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7pPr>
    <a:lvl8pPr marL="32004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8pPr>
    <a:lvl9pPr marL="36576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5876C0AE-68B0-48E2-A0C3-48F00A2C0FF2}">
          <p14:sldIdLst>
            <p14:sldId id="303"/>
            <p14:sldId id="361"/>
            <p14:sldId id="362"/>
            <p14:sldId id="363"/>
            <p14:sldId id="367"/>
            <p14:sldId id="366"/>
            <p14:sldId id="364"/>
            <p14:sldId id="365"/>
            <p14:sldId id="368"/>
            <p14:sldId id="369"/>
            <p14:sldId id="374"/>
            <p14:sldId id="370"/>
            <p14:sldId id="371"/>
            <p14:sldId id="373"/>
            <p14:sldId id="358"/>
            <p14:sldId id="357"/>
            <p14:sldId id="359"/>
            <p14:sldId id="360"/>
            <p14:sldId id="317"/>
            <p14:sldId id="35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44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720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24">
          <p15:clr>
            <a:srgbClr val="A4A3A4"/>
          </p15:clr>
        </p15:guide>
        <p15:guide id="6" pos="5378">
          <p15:clr>
            <a:srgbClr val="A4A3A4"/>
          </p15:clr>
        </p15:guide>
        <p15:guide id="7" pos="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6C993"/>
    <a:srgbClr val="7B003F"/>
    <a:srgbClr val="A5A5A5"/>
    <a:srgbClr val="999AB9"/>
    <a:srgbClr val="C0C0C0"/>
    <a:srgbClr val="FF6600"/>
    <a:srgbClr val="FFB600"/>
    <a:srgbClr val="FF9900"/>
    <a:srgbClr val="C81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6" autoAdjust="0"/>
    <p:restoredTop sz="97331" autoAdjust="0"/>
  </p:normalViewPr>
  <p:slideViewPr>
    <p:cSldViewPr snapToObjects="1" showGuides="1">
      <p:cViewPr>
        <p:scale>
          <a:sx n="70" d="100"/>
          <a:sy n="70" d="100"/>
        </p:scale>
        <p:origin x="-1320" y="-72"/>
      </p:cViewPr>
      <p:guideLst>
        <p:guide orient="horz" pos="2440"/>
        <p:guide orient="horz" pos="1008"/>
        <p:guide orient="horz" pos="720"/>
        <p:guide orient="horz" pos="2160"/>
        <p:guide orient="horz" pos="3024"/>
        <p:guide pos="5378"/>
        <p:guide pos="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343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23CA9B-EBB3-4E2B-9567-9C78AD359B6F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B389879-F217-4888-86AB-F44ED5804C12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</a:rPr>
            <a:t>Components</a:t>
          </a:r>
        </a:p>
      </dgm:t>
    </dgm:pt>
    <dgm:pt modelId="{8A030753-CAC7-474C-9297-7932B06BBE03}" type="parTrans" cxnId="{C54391FC-EB68-4745-AE36-373FB3AE13A7}">
      <dgm:prSet/>
      <dgm:spPr/>
      <dgm:t>
        <a:bodyPr/>
        <a:lstStyle/>
        <a:p>
          <a:endParaRPr lang="en-US"/>
        </a:p>
      </dgm:t>
    </dgm:pt>
    <dgm:pt modelId="{C938B90B-0AA7-4634-AC58-359819FCF9AB}" type="sibTrans" cxnId="{C54391FC-EB68-4745-AE36-373FB3AE13A7}">
      <dgm:prSet/>
      <dgm:spPr/>
      <dgm:t>
        <a:bodyPr/>
        <a:lstStyle/>
        <a:p>
          <a:endParaRPr lang="en-US"/>
        </a:p>
      </dgm:t>
    </dgm:pt>
    <dgm:pt modelId="{A0F91663-7B4F-43DA-9BB1-09A4A3F47BC1}">
      <dgm:prSet phldrT="[Text]" custT="1"/>
      <dgm:spPr/>
      <dgm:t>
        <a:bodyPr/>
        <a:lstStyle/>
        <a:p>
          <a:r>
            <a:rPr lang="en-US" sz="1400" b="0" dirty="0" smtClean="0">
              <a:solidFill>
                <a:schemeClr val="tx1"/>
              </a:solidFill>
            </a:rPr>
            <a:t>sensors</a:t>
          </a:r>
          <a:endParaRPr lang="en-US" sz="1400" b="0" dirty="0">
            <a:solidFill>
              <a:schemeClr val="tx1"/>
            </a:solidFill>
          </a:endParaRPr>
        </a:p>
      </dgm:t>
    </dgm:pt>
    <dgm:pt modelId="{719C77D7-5C59-4ADE-AD97-FF32FB64C450}" type="parTrans" cxnId="{76135C4C-6EA9-4ED5-AE45-334CCF20BF5B}">
      <dgm:prSet/>
      <dgm:spPr/>
      <dgm:t>
        <a:bodyPr/>
        <a:lstStyle/>
        <a:p>
          <a:endParaRPr lang="en-US"/>
        </a:p>
      </dgm:t>
    </dgm:pt>
    <dgm:pt modelId="{5D06E3A9-BF3E-46AF-83C8-A8819E82EDDF}" type="sibTrans" cxnId="{76135C4C-6EA9-4ED5-AE45-334CCF20BF5B}">
      <dgm:prSet/>
      <dgm:spPr/>
      <dgm:t>
        <a:bodyPr/>
        <a:lstStyle/>
        <a:p>
          <a:endParaRPr lang="en-US"/>
        </a:p>
      </dgm:t>
    </dgm:pt>
    <dgm:pt modelId="{A08A4185-7E18-4CEF-A3EA-C6A5DEFF1039}">
      <dgm:prSet phldrT="[Text]" custT="1"/>
      <dgm:spPr/>
      <dgm:t>
        <a:bodyPr/>
        <a:lstStyle/>
        <a:p>
          <a:r>
            <a:rPr lang="en-US" sz="1200" b="0" dirty="0" smtClean="0">
              <a:solidFill>
                <a:schemeClr val="tx1"/>
              </a:solidFill>
            </a:rPr>
            <a:t>Microprocessor</a:t>
          </a:r>
          <a:endParaRPr lang="en-US" sz="1200" b="0" dirty="0">
            <a:solidFill>
              <a:schemeClr val="tx1"/>
            </a:solidFill>
          </a:endParaRPr>
        </a:p>
      </dgm:t>
    </dgm:pt>
    <dgm:pt modelId="{845A661D-E7A1-4A06-868F-FF7E24FA14A6}" type="parTrans" cxnId="{E606125D-DC59-40AB-A327-E12CCC42A8C1}">
      <dgm:prSet/>
      <dgm:spPr/>
      <dgm:t>
        <a:bodyPr/>
        <a:lstStyle/>
        <a:p>
          <a:endParaRPr lang="en-US"/>
        </a:p>
      </dgm:t>
    </dgm:pt>
    <dgm:pt modelId="{533BC415-E423-4576-9286-3CF66DA02361}" type="sibTrans" cxnId="{E606125D-DC59-40AB-A327-E12CCC42A8C1}">
      <dgm:prSet/>
      <dgm:spPr/>
      <dgm:t>
        <a:bodyPr/>
        <a:lstStyle/>
        <a:p>
          <a:endParaRPr lang="en-US"/>
        </a:p>
      </dgm:t>
    </dgm:pt>
    <dgm:pt modelId="{F40D2A51-6937-4C17-B364-5FEC03B0265D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capacitors</a:t>
          </a:r>
          <a:endParaRPr lang="en-US" sz="1400" dirty="0">
            <a:solidFill>
              <a:schemeClr val="tx1"/>
            </a:solidFill>
          </a:endParaRPr>
        </a:p>
      </dgm:t>
    </dgm:pt>
    <dgm:pt modelId="{0815230E-BD20-41A7-9E2E-81CA7F13F50B}" type="parTrans" cxnId="{A960C9C4-832A-45B1-8346-0BDF7E55DBC0}">
      <dgm:prSet/>
      <dgm:spPr/>
      <dgm:t>
        <a:bodyPr/>
        <a:lstStyle/>
        <a:p>
          <a:endParaRPr lang="en-US"/>
        </a:p>
      </dgm:t>
    </dgm:pt>
    <dgm:pt modelId="{D8D75AC8-02B8-4CCA-ADEB-F81817C89929}" type="sibTrans" cxnId="{A960C9C4-832A-45B1-8346-0BDF7E55DBC0}">
      <dgm:prSet/>
      <dgm:spPr/>
      <dgm:t>
        <a:bodyPr/>
        <a:lstStyle/>
        <a:p>
          <a:endParaRPr lang="en-US"/>
        </a:p>
      </dgm:t>
    </dgm:pt>
    <dgm:pt modelId="{DF10A53D-DFE4-48C9-8121-48228C2240BD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Infrared network</a:t>
          </a:r>
          <a:endParaRPr lang="en-US" sz="1400" dirty="0">
            <a:solidFill>
              <a:schemeClr val="tx1"/>
            </a:solidFill>
          </a:endParaRPr>
        </a:p>
      </dgm:t>
    </dgm:pt>
    <dgm:pt modelId="{4FA2AE2C-8262-4898-B0C4-6DC24658A70E}" type="parTrans" cxnId="{17420B44-1D40-422A-A654-96E909762797}">
      <dgm:prSet/>
      <dgm:spPr/>
      <dgm:t>
        <a:bodyPr/>
        <a:lstStyle/>
        <a:p>
          <a:endParaRPr lang="en-US"/>
        </a:p>
      </dgm:t>
    </dgm:pt>
    <dgm:pt modelId="{3AAF1A74-FD12-4873-AD6F-46E164F297F9}" type="sibTrans" cxnId="{17420B44-1D40-422A-A654-96E909762797}">
      <dgm:prSet/>
      <dgm:spPr/>
      <dgm:t>
        <a:bodyPr/>
        <a:lstStyle/>
        <a:p>
          <a:endParaRPr lang="en-US"/>
        </a:p>
      </dgm:t>
    </dgm:pt>
    <dgm:pt modelId="{EC6F9534-1AA5-4F85-9D49-AC871E962F15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Software</a:t>
          </a:r>
          <a:endParaRPr lang="en-US" sz="1400" dirty="0">
            <a:solidFill>
              <a:schemeClr val="tx1"/>
            </a:solidFill>
          </a:endParaRPr>
        </a:p>
      </dgm:t>
    </dgm:pt>
    <dgm:pt modelId="{E3FF0E1D-4EA8-425E-A2A0-8987297AA56F}" type="parTrans" cxnId="{46A7569A-4ECA-4E9A-8B47-992ED7A29E4A}">
      <dgm:prSet/>
      <dgm:spPr/>
      <dgm:t>
        <a:bodyPr/>
        <a:lstStyle/>
        <a:p>
          <a:endParaRPr lang="en-US"/>
        </a:p>
      </dgm:t>
    </dgm:pt>
    <dgm:pt modelId="{E0304A53-AE1F-44A3-94E5-015DA8AE69D1}" type="sibTrans" cxnId="{46A7569A-4ECA-4E9A-8B47-992ED7A29E4A}">
      <dgm:prSet/>
      <dgm:spPr/>
      <dgm:t>
        <a:bodyPr/>
        <a:lstStyle/>
        <a:p>
          <a:endParaRPr lang="en-US"/>
        </a:p>
      </dgm:t>
    </dgm:pt>
    <dgm:pt modelId="{5121CCE1-183F-4580-8C31-5F3D51624942}" type="pres">
      <dgm:prSet presAssocID="{7123CA9B-EBB3-4E2B-9567-9C78AD359B6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0B37369-DBC9-4F51-A72C-CB9423663BF2}" type="pres">
      <dgm:prSet presAssocID="{DB389879-F217-4888-86AB-F44ED5804C12}" presName="hierRoot1" presStyleCnt="0">
        <dgm:presLayoutVars>
          <dgm:hierBranch val="init"/>
        </dgm:presLayoutVars>
      </dgm:prSet>
      <dgm:spPr/>
    </dgm:pt>
    <dgm:pt modelId="{555BEDAA-7596-4950-9A21-97DD63C555FC}" type="pres">
      <dgm:prSet presAssocID="{DB389879-F217-4888-86AB-F44ED5804C12}" presName="rootComposite1" presStyleCnt="0"/>
      <dgm:spPr/>
    </dgm:pt>
    <dgm:pt modelId="{528BADFA-7856-4067-B990-120A18DD2DDC}" type="pres">
      <dgm:prSet presAssocID="{DB389879-F217-4888-86AB-F44ED5804C12}" presName="rootText1" presStyleLbl="node0" presStyleIdx="0" presStyleCnt="1" custLinFactNeighborX="-3294" custLinFactNeighborY="-689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BBFA1DF-9515-489B-A2DC-434BB1DEFC33}" type="pres">
      <dgm:prSet presAssocID="{DB389879-F217-4888-86AB-F44ED5804C12}" presName="rootConnector1" presStyleLbl="node1" presStyleIdx="0" presStyleCnt="0"/>
      <dgm:spPr/>
      <dgm:t>
        <a:bodyPr/>
        <a:lstStyle/>
        <a:p>
          <a:endParaRPr lang="en-US"/>
        </a:p>
      </dgm:t>
    </dgm:pt>
    <dgm:pt modelId="{18751663-D2FE-454F-87BF-4F48142432C8}" type="pres">
      <dgm:prSet presAssocID="{DB389879-F217-4888-86AB-F44ED5804C12}" presName="hierChild2" presStyleCnt="0"/>
      <dgm:spPr/>
    </dgm:pt>
    <dgm:pt modelId="{AFE6C4D2-37FC-450F-9E96-D726FE19CB52}" type="pres">
      <dgm:prSet presAssocID="{719C77D7-5C59-4ADE-AD97-FF32FB64C450}" presName="Name37" presStyleLbl="parChTrans1D2" presStyleIdx="0" presStyleCnt="5"/>
      <dgm:spPr/>
      <dgm:t>
        <a:bodyPr/>
        <a:lstStyle/>
        <a:p>
          <a:endParaRPr lang="en-US"/>
        </a:p>
      </dgm:t>
    </dgm:pt>
    <dgm:pt modelId="{9746B30D-F145-4192-983A-60481A075338}" type="pres">
      <dgm:prSet presAssocID="{A0F91663-7B4F-43DA-9BB1-09A4A3F47BC1}" presName="hierRoot2" presStyleCnt="0">
        <dgm:presLayoutVars>
          <dgm:hierBranch val="init"/>
        </dgm:presLayoutVars>
      </dgm:prSet>
      <dgm:spPr/>
    </dgm:pt>
    <dgm:pt modelId="{5FAAD569-4E0A-443F-906D-A1438EC17CF7}" type="pres">
      <dgm:prSet presAssocID="{A0F91663-7B4F-43DA-9BB1-09A4A3F47BC1}" presName="rootComposite" presStyleCnt="0"/>
      <dgm:spPr/>
    </dgm:pt>
    <dgm:pt modelId="{FB9DB190-6619-4253-BF03-6D700D12F394}" type="pres">
      <dgm:prSet presAssocID="{A0F91663-7B4F-43DA-9BB1-09A4A3F47BC1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6F502A-2CFD-46C9-95C0-1796816F2FD6}" type="pres">
      <dgm:prSet presAssocID="{A0F91663-7B4F-43DA-9BB1-09A4A3F47BC1}" presName="rootConnector" presStyleLbl="node2" presStyleIdx="0" presStyleCnt="5"/>
      <dgm:spPr/>
      <dgm:t>
        <a:bodyPr/>
        <a:lstStyle/>
        <a:p>
          <a:endParaRPr lang="en-US"/>
        </a:p>
      </dgm:t>
    </dgm:pt>
    <dgm:pt modelId="{DBEBF946-8FF9-45F2-8EE4-64D000845F12}" type="pres">
      <dgm:prSet presAssocID="{A0F91663-7B4F-43DA-9BB1-09A4A3F47BC1}" presName="hierChild4" presStyleCnt="0"/>
      <dgm:spPr/>
    </dgm:pt>
    <dgm:pt modelId="{A563D3F0-A4C6-48F9-92B1-637C4439D714}" type="pres">
      <dgm:prSet presAssocID="{A0F91663-7B4F-43DA-9BB1-09A4A3F47BC1}" presName="hierChild5" presStyleCnt="0"/>
      <dgm:spPr/>
    </dgm:pt>
    <dgm:pt modelId="{A3D00BC0-8FB4-4AC9-AA94-65A7CB687156}" type="pres">
      <dgm:prSet presAssocID="{845A661D-E7A1-4A06-868F-FF7E24FA14A6}" presName="Name37" presStyleLbl="parChTrans1D2" presStyleIdx="1" presStyleCnt="5"/>
      <dgm:spPr/>
      <dgm:t>
        <a:bodyPr/>
        <a:lstStyle/>
        <a:p>
          <a:endParaRPr lang="en-US"/>
        </a:p>
      </dgm:t>
    </dgm:pt>
    <dgm:pt modelId="{EA94EE9D-F27E-4D36-B7F9-8D81819D53A1}" type="pres">
      <dgm:prSet presAssocID="{A08A4185-7E18-4CEF-A3EA-C6A5DEFF1039}" presName="hierRoot2" presStyleCnt="0">
        <dgm:presLayoutVars>
          <dgm:hierBranch val="init"/>
        </dgm:presLayoutVars>
      </dgm:prSet>
      <dgm:spPr/>
    </dgm:pt>
    <dgm:pt modelId="{EBABE4F7-275B-470C-BF42-1CEE767D5253}" type="pres">
      <dgm:prSet presAssocID="{A08A4185-7E18-4CEF-A3EA-C6A5DEFF1039}" presName="rootComposite" presStyleCnt="0"/>
      <dgm:spPr/>
    </dgm:pt>
    <dgm:pt modelId="{E0CB6379-124A-4D37-8DB8-59D5A2D221DD}" type="pres">
      <dgm:prSet presAssocID="{A08A4185-7E18-4CEF-A3EA-C6A5DEFF1039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23806B-8A8E-4CB2-B819-C21F30C5BFC4}" type="pres">
      <dgm:prSet presAssocID="{A08A4185-7E18-4CEF-A3EA-C6A5DEFF1039}" presName="rootConnector" presStyleLbl="node2" presStyleIdx="1" presStyleCnt="5"/>
      <dgm:spPr/>
      <dgm:t>
        <a:bodyPr/>
        <a:lstStyle/>
        <a:p>
          <a:endParaRPr lang="en-US"/>
        </a:p>
      </dgm:t>
    </dgm:pt>
    <dgm:pt modelId="{37DBCA6E-4352-4113-8AC4-901921917666}" type="pres">
      <dgm:prSet presAssocID="{A08A4185-7E18-4CEF-A3EA-C6A5DEFF1039}" presName="hierChild4" presStyleCnt="0"/>
      <dgm:spPr/>
    </dgm:pt>
    <dgm:pt modelId="{115EC7D8-6287-4728-974E-B83E8F53F0CC}" type="pres">
      <dgm:prSet presAssocID="{A08A4185-7E18-4CEF-A3EA-C6A5DEFF1039}" presName="hierChild5" presStyleCnt="0"/>
      <dgm:spPr/>
    </dgm:pt>
    <dgm:pt modelId="{23D279D9-F2C4-4E48-8D32-3CF0E17F61CF}" type="pres">
      <dgm:prSet presAssocID="{0815230E-BD20-41A7-9E2E-81CA7F13F50B}" presName="Name37" presStyleLbl="parChTrans1D2" presStyleIdx="2" presStyleCnt="5"/>
      <dgm:spPr/>
      <dgm:t>
        <a:bodyPr/>
        <a:lstStyle/>
        <a:p>
          <a:endParaRPr lang="en-US"/>
        </a:p>
      </dgm:t>
    </dgm:pt>
    <dgm:pt modelId="{1BF0810A-C37F-4C9F-B667-C6AE64D1094C}" type="pres">
      <dgm:prSet presAssocID="{F40D2A51-6937-4C17-B364-5FEC03B0265D}" presName="hierRoot2" presStyleCnt="0">
        <dgm:presLayoutVars>
          <dgm:hierBranch val="init"/>
        </dgm:presLayoutVars>
      </dgm:prSet>
      <dgm:spPr/>
    </dgm:pt>
    <dgm:pt modelId="{A44E4D22-2891-4F5C-813E-7C385675B350}" type="pres">
      <dgm:prSet presAssocID="{F40D2A51-6937-4C17-B364-5FEC03B0265D}" presName="rootComposite" presStyleCnt="0"/>
      <dgm:spPr/>
    </dgm:pt>
    <dgm:pt modelId="{EDCF438B-73D3-4495-BBAD-950DBA6D5826}" type="pres">
      <dgm:prSet presAssocID="{F40D2A51-6937-4C17-B364-5FEC03B0265D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0B759E-3B7B-4793-86D1-26E50DEC9B14}" type="pres">
      <dgm:prSet presAssocID="{F40D2A51-6937-4C17-B364-5FEC03B0265D}" presName="rootConnector" presStyleLbl="node2" presStyleIdx="2" presStyleCnt="5"/>
      <dgm:spPr/>
      <dgm:t>
        <a:bodyPr/>
        <a:lstStyle/>
        <a:p>
          <a:endParaRPr lang="en-US"/>
        </a:p>
      </dgm:t>
    </dgm:pt>
    <dgm:pt modelId="{1881D5E4-7D78-469E-B6FE-7998B06508DA}" type="pres">
      <dgm:prSet presAssocID="{F40D2A51-6937-4C17-B364-5FEC03B0265D}" presName="hierChild4" presStyleCnt="0"/>
      <dgm:spPr/>
    </dgm:pt>
    <dgm:pt modelId="{1405BB41-410F-44FE-B2C0-657D7600AD5D}" type="pres">
      <dgm:prSet presAssocID="{F40D2A51-6937-4C17-B364-5FEC03B0265D}" presName="hierChild5" presStyleCnt="0"/>
      <dgm:spPr/>
    </dgm:pt>
    <dgm:pt modelId="{39DF734D-32D1-4E23-A0C7-B2CD8665F971}" type="pres">
      <dgm:prSet presAssocID="{4FA2AE2C-8262-4898-B0C4-6DC24658A70E}" presName="Name37" presStyleLbl="parChTrans1D2" presStyleIdx="3" presStyleCnt="5"/>
      <dgm:spPr/>
      <dgm:t>
        <a:bodyPr/>
        <a:lstStyle/>
        <a:p>
          <a:endParaRPr lang="en-US"/>
        </a:p>
      </dgm:t>
    </dgm:pt>
    <dgm:pt modelId="{92E54B09-E158-4ADE-9989-AB8A253BAA37}" type="pres">
      <dgm:prSet presAssocID="{DF10A53D-DFE4-48C9-8121-48228C2240BD}" presName="hierRoot2" presStyleCnt="0">
        <dgm:presLayoutVars>
          <dgm:hierBranch val="init"/>
        </dgm:presLayoutVars>
      </dgm:prSet>
      <dgm:spPr/>
    </dgm:pt>
    <dgm:pt modelId="{5F33910A-DABF-49DD-8A3E-6208122C3C45}" type="pres">
      <dgm:prSet presAssocID="{DF10A53D-DFE4-48C9-8121-48228C2240BD}" presName="rootComposite" presStyleCnt="0"/>
      <dgm:spPr/>
    </dgm:pt>
    <dgm:pt modelId="{E51B0418-39DB-4951-831D-A2C25083B976}" type="pres">
      <dgm:prSet presAssocID="{DF10A53D-DFE4-48C9-8121-48228C2240BD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51600F6-6263-4F20-A124-BA336DCF44C3}" type="pres">
      <dgm:prSet presAssocID="{DF10A53D-DFE4-48C9-8121-48228C2240BD}" presName="rootConnector" presStyleLbl="node2" presStyleIdx="3" presStyleCnt="5"/>
      <dgm:spPr/>
      <dgm:t>
        <a:bodyPr/>
        <a:lstStyle/>
        <a:p>
          <a:endParaRPr lang="en-US"/>
        </a:p>
      </dgm:t>
    </dgm:pt>
    <dgm:pt modelId="{A3C6EED4-B13E-4EE1-BAEE-8717F37EBA6D}" type="pres">
      <dgm:prSet presAssocID="{DF10A53D-DFE4-48C9-8121-48228C2240BD}" presName="hierChild4" presStyleCnt="0"/>
      <dgm:spPr/>
    </dgm:pt>
    <dgm:pt modelId="{DA516A69-DF60-4FBD-B52A-2E5EE9A7E311}" type="pres">
      <dgm:prSet presAssocID="{DF10A53D-DFE4-48C9-8121-48228C2240BD}" presName="hierChild5" presStyleCnt="0"/>
      <dgm:spPr/>
    </dgm:pt>
    <dgm:pt modelId="{FD749E1C-0EC2-48A2-852B-E01C13E0E322}" type="pres">
      <dgm:prSet presAssocID="{E3FF0E1D-4EA8-425E-A2A0-8987297AA56F}" presName="Name37" presStyleLbl="parChTrans1D2" presStyleIdx="4" presStyleCnt="5"/>
      <dgm:spPr/>
      <dgm:t>
        <a:bodyPr/>
        <a:lstStyle/>
        <a:p>
          <a:endParaRPr lang="en-US"/>
        </a:p>
      </dgm:t>
    </dgm:pt>
    <dgm:pt modelId="{4A0839F2-4095-4719-85E1-B96E168FFE9D}" type="pres">
      <dgm:prSet presAssocID="{EC6F9534-1AA5-4F85-9D49-AC871E962F15}" presName="hierRoot2" presStyleCnt="0">
        <dgm:presLayoutVars>
          <dgm:hierBranch val="init"/>
        </dgm:presLayoutVars>
      </dgm:prSet>
      <dgm:spPr/>
    </dgm:pt>
    <dgm:pt modelId="{88248728-44CB-4DCC-AD4D-6C99B4AFF12B}" type="pres">
      <dgm:prSet presAssocID="{EC6F9534-1AA5-4F85-9D49-AC871E962F15}" presName="rootComposite" presStyleCnt="0"/>
      <dgm:spPr/>
    </dgm:pt>
    <dgm:pt modelId="{4A1FBD43-EB9E-4269-8DDD-F134549E5072}" type="pres">
      <dgm:prSet presAssocID="{EC6F9534-1AA5-4F85-9D49-AC871E962F15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DCA0E23-51AB-45AA-B7A0-6C646E57E4F6}" type="pres">
      <dgm:prSet presAssocID="{EC6F9534-1AA5-4F85-9D49-AC871E962F15}" presName="rootConnector" presStyleLbl="node2" presStyleIdx="4" presStyleCnt="5"/>
      <dgm:spPr/>
      <dgm:t>
        <a:bodyPr/>
        <a:lstStyle/>
        <a:p>
          <a:endParaRPr lang="en-US"/>
        </a:p>
      </dgm:t>
    </dgm:pt>
    <dgm:pt modelId="{978CBC77-9C2F-4350-97C4-9FCBD25166C5}" type="pres">
      <dgm:prSet presAssocID="{EC6F9534-1AA5-4F85-9D49-AC871E962F15}" presName="hierChild4" presStyleCnt="0"/>
      <dgm:spPr/>
    </dgm:pt>
    <dgm:pt modelId="{FEFAE78A-972D-4830-983E-675725BDD8CB}" type="pres">
      <dgm:prSet presAssocID="{EC6F9534-1AA5-4F85-9D49-AC871E962F15}" presName="hierChild5" presStyleCnt="0"/>
      <dgm:spPr/>
    </dgm:pt>
    <dgm:pt modelId="{AB01B422-5364-44F9-864F-FAB99199A641}" type="pres">
      <dgm:prSet presAssocID="{DB389879-F217-4888-86AB-F44ED5804C12}" presName="hierChild3" presStyleCnt="0"/>
      <dgm:spPr/>
    </dgm:pt>
  </dgm:ptLst>
  <dgm:cxnLst>
    <dgm:cxn modelId="{D42C3763-C4F5-47AE-96DB-571B29FA99DB}" type="presOf" srcId="{DF10A53D-DFE4-48C9-8121-48228C2240BD}" destId="{E51B0418-39DB-4951-831D-A2C25083B976}" srcOrd="0" destOrd="0" presId="urn:microsoft.com/office/officeart/2005/8/layout/orgChart1"/>
    <dgm:cxn modelId="{800DA52C-FCA5-4D43-ADF9-93AFF872D42C}" type="presOf" srcId="{4FA2AE2C-8262-4898-B0C4-6DC24658A70E}" destId="{39DF734D-32D1-4E23-A0C7-B2CD8665F971}" srcOrd="0" destOrd="0" presId="urn:microsoft.com/office/officeart/2005/8/layout/orgChart1"/>
    <dgm:cxn modelId="{46A7569A-4ECA-4E9A-8B47-992ED7A29E4A}" srcId="{DB389879-F217-4888-86AB-F44ED5804C12}" destId="{EC6F9534-1AA5-4F85-9D49-AC871E962F15}" srcOrd="4" destOrd="0" parTransId="{E3FF0E1D-4EA8-425E-A2A0-8987297AA56F}" sibTransId="{E0304A53-AE1F-44A3-94E5-015DA8AE69D1}"/>
    <dgm:cxn modelId="{31E66A48-7E49-455D-9086-DC4B8D4825DF}" type="presOf" srcId="{A0F91663-7B4F-43DA-9BB1-09A4A3F47BC1}" destId="{FB9DB190-6619-4253-BF03-6D700D12F394}" srcOrd="0" destOrd="0" presId="urn:microsoft.com/office/officeart/2005/8/layout/orgChart1"/>
    <dgm:cxn modelId="{663A48C3-ABE0-461C-809E-5AA5C1A32495}" type="presOf" srcId="{EC6F9534-1AA5-4F85-9D49-AC871E962F15}" destId="{4A1FBD43-EB9E-4269-8DDD-F134549E5072}" srcOrd="0" destOrd="0" presId="urn:microsoft.com/office/officeart/2005/8/layout/orgChart1"/>
    <dgm:cxn modelId="{7819FE18-FD33-4104-84F1-DA70D640D99F}" type="presOf" srcId="{DB389879-F217-4888-86AB-F44ED5804C12}" destId="{CBBFA1DF-9515-489B-A2DC-434BB1DEFC33}" srcOrd="1" destOrd="0" presId="urn:microsoft.com/office/officeart/2005/8/layout/orgChart1"/>
    <dgm:cxn modelId="{13D8AEFA-634D-41E6-9B01-86D14774F5A7}" type="presOf" srcId="{A0F91663-7B4F-43DA-9BB1-09A4A3F47BC1}" destId="{786F502A-2CFD-46C9-95C0-1796816F2FD6}" srcOrd="1" destOrd="0" presId="urn:microsoft.com/office/officeart/2005/8/layout/orgChart1"/>
    <dgm:cxn modelId="{E606125D-DC59-40AB-A327-E12CCC42A8C1}" srcId="{DB389879-F217-4888-86AB-F44ED5804C12}" destId="{A08A4185-7E18-4CEF-A3EA-C6A5DEFF1039}" srcOrd="1" destOrd="0" parTransId="{845A661D-E7A1-4A06-868F-FF7E24FA14A6}" sibTransId="{533BC415-E423-4576-9286-3CF66DA02361}"/>
    <dgm:cxn modelId="{8287037F-89B8-41F9-B7B1-B9BE778C62DA}" type="presOf" srcId="{DB389879-F217-4888-86AB-F44ED5804C12}" destId="{528BADFA-7856-4067-B990-120A18DD2DDC}" srcOrd="0" destOrd="0" presId="urn:microsoft.com/office/officeart/2005/8/layout/orgChart1"/>
    <dgm:cxn modelId="{707605DF-64A1-422C-B657-C29DC4779C1E}" type="presOf" srcId="{7123CA9B-EBB3-4E2B-9567-9C78AD359B6F}" destId="{5121CCE1-183F-4580-8C31-5F3D51624942}" srcOrd="0" destOrd="0" presId="urn:microsoft.com/office/officeart/2005/8/layout/orgChart1"/>
    <dgm:cxn modelId="{17420B44-1D40-422A-A654-96E909762797}" srcId="{DB389879-F217-4888-86AB-F44ED5804C12}" destId="{DF10A53D-DFE4-48C9-8121-48228C2240BD}" srcOrd="3" destOrd="0" parTransId="{4FA2AE2C-8262-4898-B0C4-6DC24658A70E}" sibTransId="{3AAF1A74-FD12-4873-AD6F-46E164F297F9}"/>
    <dgm:cxn modelId="{7F8F6866-D349-47ED-8B7E-E8D76DD03DB0}" type="presOf" srcId="{719C77D7-5C59-4ADE-AD97-FF32FB64C450}" destId="{AFE6C4D2-37FC-450F-9E96-D726FE19CB52}" srcOrd="0" destOrd="0" presId="urn:microsoft.com/office/officeart/2005/8/layout/orgChart1"/>
    <dgm:cxn modelId="{B1438782-C7AA-4FEA-B8E7-CDBF3CA32DBC}" type="presOf" srcId="{E3FF0E1D-4EA8-425E-A2A0-8987297AA56F}" destId="{FD749E1C-0EC2-48A2-852B-E01C13E0E322}" srcOrd="0" destOrd="0" presId="urn:microsoft.com/office/officeart/2005/8/layout/orgChart1"/>
    <dgm:cxn modelId="{0F45D0EE-58BE-4AA9-808F-A2BCB1329309}" type="presOf" srcId="{F40D2A51-6937-4C17-B364-5FEC03B0265D}" destId="{EDCF438B-73D3-4495-BBAD-950DBA6D5826}" srcOrd="0" destOrd="0" presId="urn:microsoft.com/office/officeart/2005/8/layout/orgChart1"/>
    <dgm:cxn modelId="{76135C4C-6EA9-4ED5-AE45-334CCF20BF5B}" srcId="{DB389879-F217-4888-86AB-F44ED5804C12}" destId="{A0F91663-7B4F-43DA-9BB1-09A4A3F47BC1}" srcOrd="0" destOrd="0" parTransId="{719C77D7-5C59-4ADE-AD97-FF32FB64C450}" sibTransId="{5D06E3A9-BF3E-46AF-83C8-A8819E82EDDF}"/>
    <dgm:cxn modelId="{439AD401-C42F-4619-B3FA-DE841B37B8B5}" type="presOf" srcId="{845A661D-E7A1-4A06-868F-FF7E24FA14A6}" destId="{A3D00BC0-8FB4-4AC9-AA94-65A7CB687156}" srcOrd="0" destOrd="0" presId="urn:microsoft.com/office/officeart/2005/8/layout/orgChart1"/>
    <dgm:cxn modelId="{55025B01-BD5F-4D18-B2C8-149DCD8EFF73}" type="presOf" srcId="{0815230E-BD20-41A7-9E2E-81CA7F13F50B}" destId="{23D279D9-F2C4-4E48-8D32-3CF0E17F61CF}" srcOrd="0" destOrd="0" presId="urn:microsoft.com/office/officeart/2005/8/layout/orgChart1"/>
    <dgm:cxn modelId="{A9B21D89-4054-4AC2-9498-467EEC0B304C}" type="presOf" srcId="{DF10A53D-DFE4-48C9-8121-48228C2240BD}" destId="{551600F6-6263-4F20-A124-BA336DCF44C3}" srcOrd="1" destOrd="0" presId="urn:microsoft.com/office/officeart/2005/8/layout/orgChart1"/>
    <dgm:cxn modelId="{8EA54DC8-CB43-4EED-BD09-7D0A01E3C16D}" type="presOf" srcId="{A08A4185-7E18-4CEF-A3EA-C6A5DEFF1039}" destId="{BF23806B-8A8E-4CB2-B819-C21F30C5BFC4}" srcOrd="1" destOrd="0" presId="urn:microsoft.com/office/officeart/2005/8/layout/orgChart1"/>
    <dgm:cxn modelId="{3102242E-D3D7-4A60-8562-E69468447AD9}" type="presOf" srcId="{EC6F9534-1AA5-4F85-9D49-AC871E962F15}" destId="{BDCA0E23-51AB-45AA-B7A0-6C646E57E4F6}" srcOrd="1" destOrd="0" presId="urn:microsoft.com/office/officeart/2005/8/layout/orgChart1"/>
    <dgm:cxn modelId="{F6CBB5C7-6A12-48FD-A65A-B088DA01BDDD}" type="presOf" srcId="{A08A4185-7E18-4CEF-A3EA-C6A5DEFF1039}" destId="{E0CB6379-124A-4D37-8DB8-59D5A2D221DD}" srcOrd="0" destOrd="0" presId="urn:microsoft.com/office/officeart/2005/8/layout/orgChart1"/>
    <dgm:cxn modelId="{ED6A1321-2775-421B-A9FB-F55840A4F7B3}" type="presOf" srcId="{F40D2A51-6937-4C17-B364-5FEC03B0265D}" destId="{360B759E-3B7B-4793-86D1-26E50DEC9B14}" srcOrd="1" destOrd="0" presId="urn:microsoft.com/office/officeart/2005/8/layout/orgChart1"/>
    <dgm:cxn modelId="{C54391FC-EB68-4745-AE36-373FB3AE13A7}" srcId="{7123CA9B-EBB3-4E2B-9567-9C78AD359B6F}" destId="{DB389879-F217-4888-86AB-F44ED5804C12}" srcOrd="0" destOrd="0" parTransId="{8A030753-CAC7-474C-9297-7932B06BBE03}" sibTransId="{C938B90B-0AA7-4634-AC58-359819FCF9AB}"/>
    <dgm:cxn modelId="{A960C9C4-832A-45B1-8346-0BDF7E55DBC0}" srcId="{DB389879-F217-4888-86AB-F44ED5804C12}" destId="{F40D2A51-6937-4C17-B364-5FEC03B0265D}" srcOrd="2" destOrd="0" parTransId="{0815230E-BD20-41A7-9E2E-81CA7F13F50B}" sibTransId="{D8D75AC8-02B8-4CCA-ADEB-F81817C89929}"/>
    <dgm:cxn modelId="{7D326A4A-8282-40D9-8871-CE16A71ACD33}" type="presParOf" srcId="{5121CCE1-183F-4580-8C31-5F3D51624942}" destId="{E0B37369-DBC9-4F51-A72C-CB9423663BF2}" srcOrd="0" destOrd="0" presId="urn:microsoft.com/office/officeart/2005/8/layout/orgChart1"/>
    <dgm:cxn modelId="{0390B277-B51A-450E-AAB4-19E49983BD52}" type="presParOf" srcId="{E0B37369-DBC9-4F51-A72C-CB9423663BF2}" destId="{555BEDAA-7596-4950-9A21-97DD63C555FC}" srcOrd="0" destOrd="0" presId="urn:microsoft.com/office/officeart/2005/8/layout/orgChart1"/>
    <dgm:cxn modelId="{E1647593-AE86-4670-9BC4-C9CC9964EB64}" type="presParOf" srcId="{555BEDAA-7596-4950-9A21-97DD63C555FC}" destId="{528BADFA-7856-4067-B990-120A18DD2DDC}" srcOrd="0" destOrd="0" presId="urn:microsoft.com/office/officeart/2005/8/layout/orgChart1"/>
    <dgm:cxn modelId="{E7F54CAF-890F-46EA-9F94-31436A374F60}" type="presParOf" srcId="{555BEDAA-7596-4950-9A21-97DD63C555FC}" destId="{CBBFA1DF-9515-489B-A2DC-434BB1DEFC33}" srcOrd="1" destOrd="0" presId="urn:microsoft.com/office/officeart/2005/8/layout/orgChart1"/>
    <dgm:cxn modelId="{44482735-FAB8-456B-AC00-1C7A98EE4E36}" type="presParOf" srcId="{E0B37369-DBC9-4F51-A72C-CB9423663BF2}" destId="{18751663-D2FE-454F-87BF-4F48142432C8}" srcOrd="1" destOrd="0" presId="urn:microsoft.com/office/officeart/2005/8/layout/orgChart1"/>
    <dgm:cxn modelId="{D4E26EC4-C0A9-421C-B863-87EC36F46C37}" type="presParOf" srcId="{18751663-D2FE-454F-87BF-4F48142432C8}" destId="{AFE6C4D2-37FC-450F-9E96-D726FE19CB52}" srcOrd="0" destOrd="0" presId="urn:microsoft.com/office/officeart/2005/8/layout/orgChart1"/>
    <dgm:cxn modelId="{DBB1A7FE-008A-4B27-ADB3-E4ECCEED6D43}" type="presParOf" srcId="{18751663-D2FE-454F-87BF-4F48142432C8}" destId="{9746B30D-F145-4192-983A-60481A075338}" srcOrd="1" destOrd="0" presId="urn:microsoft.com/office/officeart/2005/8/layout/orgChart1"/>
    <dgm:cxn modelId="{43859EDE-B8B8-42AC-9DC8-67C33AE122B0}" type="presParOf" srcId="{9746B30D-F145-4192-983A-60481A075338}" destId="{5FAAD569-4E0A-443F-906D-A1438EC17CF7}" srcOrd="0" destOrd="0" presId="urn:microsoft.com/office/officeart/2005/8/layout/orgChart1"/>
    <dgm:cxn modelId="{17B40D2C-4418-4ACD-B7EE-34CB628394D2}" type="presParOf" srcId="{5FAAD569-4E0A-443F-906D-A1438EC17CF7}" destId="{FB9DB190-6619-4253-BF03-6D700D12F394}" srcOrd="0" destOrd="0" presId="urn:microsoft.com/office/officeart/2005/8/layout/orgChart1"/>
    <dgm:cxn modelId="{A6303DA6-59C5-4805-B198-60864C60459A}" type="presParOf" srcId="{5FAAD569-4E0A-443F-906D-A1438EC17CF7}" destId="{786F502A-2CFD-46C9-95C0-1796816F2FD6}" srcOrd="1" destOrd="0" presId="urn:microsoft.com/office/officeart/2005/8/layout/orgChart1"/>
    <dgm:cxn modelId="{64AF9BD6-83F5-45EF-A670-7D08134CEA36}" type="presParOf" srcId="{9746B30D-F145-4192-983A-60481A075338}" destId="{DBEBF946-8FF9-45F2-8EE4-64D000845F12}" srcOrd="1" destOrd="0" presId="urn:microsoft.com/office/officeart/2005/8/layout/orgChart1"/>
    <dgm:cxn modelId="{939F7239-CFBE-4167-991F-8E6939E1450F}" type="presParOf" srcId="{9746B30D-F145-4192-983A-60481A075338}" destId="{A563D3F0-A4C6-48F9-92B1-637C4439D714}" srcOrd="2" destOrd="0" presId="urn:microsoft.com/office/officeart/2005/8/layout/orgChart1"/>
    <dgm:cxn modelId="{B04FF2E6-2E6D-4FB9-9D89-F432C69E66B9}" type="presParOf" srcId="{18751663-D2FE-454F-87BF-4F48142432C8}" destId="{A3D00BC0-8FB4-4AC9-AA94-65A7CB687156}" srcOrd="2" destOrd="0" presId="urn:microsoft.com/office/officeart/2005/8/layout/orgChart1"/>
    <dgm:cxn modelId="{DEB229E0-DEBF-4B30-8B8A-5A1D1129879A}" type="presParOf" srcId="{18751663-D2FE-454F-87BF-4F48142432C8}" destId="{EA94EE9D-F27E-4D36-B7F9-8D81819D53A1}" srcOrd="3" destOrd="0" presId="urn:microsoft.com/office/officeart/2005/8/layout/orgChart1"/>
    <dgm:cxn modelId="{75E296F0-D30A-4436-86C1-09C61889EC59}" type="presParOf" srcId="{EA94EE9D-F27E-4D36-B7F9-8D81819D53A1}" destId="{EBABE4F7-275B-470C-BF42-1CEE767D5253}" srcOrd="0" destOrd="0" presId="urn:microsoft.com/office/officeart/2005/8/layout/orgChart1"/>
    <dgm:cxn modelId="{06C07507-B1AD-41B4-AFB1-6702E0F73E1E}" type="presParOf" srcId="{EBABE4F7-275B-470C-BF42-1CEE767D5253}" destId="{E0CB6379-124A-4D37-8DB8-59D5A2D221DD}" srcOrd="0" destOrd="0" presId="urn:microsoft.com/office/officeart/2005/8/layout/orgChart1"/>
    <dgm:cxn modelId="{B4EFA582-C59F-4C3C-A9FA-FD67084A6E7E}" type="presParOf" srcId="{EBABE4F7-275B-470C-BF42-1CEE767D5253}" destId="{BF23806B-8A8E-4CB2-B819-C21F30C5BFC4}" srcOrd="1" destOrd="0" presId="urn:microsoft.com/office/officeart/2005/8/layout/orgChart1"/>
    <dgm:cxn modelId="{A9993FEA-B5BD-45D3-B28F-5265DB9AF004}" type="presParOf" srcId="{EA94EE9D-F27E-4D36-B7F9-8D81819D53A1}" destId="{37DBCA6E-4352-4113-8AC4-901921917666}" srcOrd="1" destOrd="0" presId="urn:microsoft.com/office/officeart/2005/8/layout/orgChart1"/>
    <dgm:cxn modelId="{07946B3F-0811-437C-98C8-345BF3535E38}" type="presParOf" srcId="{EA94EE9D-F27E-4D36-B7F9-8D81819D53A1}" destId="{115EC7D8-6287-4728-974E-B83E8F53F0CC}" srcOrd="2" destOrd="0" presId="urn:microsoft.com/office/officeart/2005/8/layout/orgChart1"/>
    <dgm:cxn modelId="{D57D4812-2D1B-48A2-AEFB-FF768B1F3234}" type="presParOf" srcId="{18751663-D2FE-454F-87BF-4F48142432C8}" destId="{23D279D9-F2C4-4E48-8D32-3CF0E17F61CF}" srcOrd="4" destOrd="0" presId="urn:microsoft.com/office/officeart/2005/8/layout/orgChart1"/>
    <dgm:cxn modelId="{61726A70-1C5E-4C41-8673-4CFF51DB2E2E}" type="presParOf" srcId="{18751663-D2FE-454F-87BF-4F48142432C8}" destId="{1BF0810A-C37F-4C9F-B667-C6AE64D1094C}" srcOrd="5" destOrd="0" presId="urn:microsoft.com/office/officeart/2005/8/layout/orgChart1"/>
    <dgm:cxn modelId="{955543C4-49C7-4F13-ACBC-580FDCBA6CAB}" type="presParOf" srcId="{1BF0810A-C37F-4C9F-B667-C6AE64D1094C}" destId="{A44E4D22-2891-4F5C-813E-7C385675B350}" srcOrd="0" destOrd="0" presId="urn:microsoft.com/office/officeart/2005/8/layout/orgChart1"/>
    <dgm:cxn modelId="{60761F6B-4AF6-4F29-BE9A-108B665B59DE}" type="presParOf" srcId="{A44E4D22-2891-4F5C-813E-7C385675B350}" destId="{EDCF438B-73D3-4495-BBAD-950DBA6D5826}" srcOrd="0" destOrd="0" presId="urn:microsoft.com/office/officeart/2005/8/layout/orgChart1"/>
    <dgm:cxn modelId="{C041F4EF-8880-4A1D-87C0-766742AA46E4}" type="presParOf" srcId="{A44E4D22-2891-4F5C-813E-7C385675B350}" destId="{360B759E-3B7B-4793-86D1-26E50DEC9B14}" srcOrd="1" destOrd="0" presId="urn:microsoft.com/office/officeart/2005/8/layout/orgChart1"/>
    <dgm:cxn modelId="{F17CDE63-8AEF-497D-8C35-B1336E7B4155}" type="presParOf" srcId="{1BF0810A-C37F-4C9F-B667-C6AE64D1094C}" destId="{1881D5E4-7D78-469E-B6FE-7998B06508DA}" srcOrd="1" destOrd="0" presId="urn:microsoft.com/office/officeart/2005/8/layout/orgChart1"/>
    <dgm:cxn modelId="{9B8B9FEC-BB5B-44F0-A806-4751CC0B8649}" type="presParOf" srcId="{1BF0810A-C37F-4C9F-B667-C6AE64D1094C}" destId="{1405BB41-410F-44FE-B2C0-657D7600AD5D}" srcOrd="2" destOrd="0" presId="urn:microsoft.com/office/officeart/2005/8/layout/orgChart1"/>
    <dgm:cxn modelId="{07E1E50F-1E6B-401E-A6F3-3E164841E94A}" type="presParOf" srcId="{18751663-D2FE-454F-87BF-4F48142432C8}" destId="{39DF734D-32D1-4E23-A0C7-B2CD8665F971}" srcOrd="6" destOrd="0" presId="urn:microsoft.com/office/officeart/2005/8/layout/orgChart1"/>
    <dgm:cxn modelId="{D4066DF2-9F0B-4F1A-91BA-906329820A13}" type="presParOf" srcId="{18751663-D2FE-454F-87BF-4F48142432C8}" destId="{92E54B09-E158-4ADE-9989-AB8A253BAA37}" srcOrd="7" destOrd="0" presId="urn:microsoft.com/office/officeart/2005/8/layout/orgChart1"/>
    <dgm:cxn modelId="{BD9A122E-C950-4EE7-8210-8AE7447329E1}" type="presParOf" srcId="{92E54B09-E158-4ADE-9989-AB8A253BAA37}" destId="{5F33910A-DABF-49DD-8A3E-6208122C3C45}" srcOrd="0" destOrd="0" presId="urn:microsoft.com/office/officeart/2005/8/layout/orgChart1"/>
    <dgm:cxn modelId="{9013EC54-A8DB-4279-8D84-05B2E18EDA10}" type="presParOf" srcId="{5F33910A-DABF-49DD-8A3E-6208122C3C45}" destId="{E51B0418-39DB-4951-831D-A2C25083B976}" srcOrd="0" destOrd="0" presId="urn:microsoft.com/office/officeart/2005/8/layout/orgChart1"/>
    <dgm:cxn modelId="{F0E1D5B6-EBAC-41CF-90DE-BACE6A86A4A1}" type="presParOf" srcId="{5F33910A-DABF-49DD-8A3E-6208122C3C45}" destId="{551600F6-6263-4F20-A124-BA336DCF44C3}" srcOrd="1" destOrd="0" presId="urn:microsoft.com/office/officeart/2005/8/layout/orgChart1"/>
    <dgm:cxn modelId="{D64DC7BB-F2D6-4982-9817-D87C50DCAAA5}" type="presParOf" srcId="{92E54B09-E158-4ADE-9989-AB8A253BAA37}" destId="{A3C6EED4-B13E-4EE1-BAEE-8717F37EBA6D}" srcOrd="1" destOrd="0" presId="urn:microsoft.com/office/officeart/2005/8/layout/orgChart1"/>
    <dgm:cxn modelId="{57D3A785-0516-4428-872E-A743AA0919E7}" type="presParOf" srcId="{92E54B09-E158-4ADE-9989-AB8A253BAA37}" destId="{DA516A69-DF60-4FBD-B52A-2E5EE9A7E311}" srcOrd="2" destOrd="0" presId="urn:microsoft.com/office/officeart/2005/8/layout/orgChart1"/>
    <dgm:cxn modelId="{A020478C-FD58-408B-AF6D-B67FD90FE722}" type="presParOf" srcId="{18751663-D2FE-454F-87BF-4F48142432C8}" destId="{FD749E1C-0EC2-48A2-852B-E01C13E0E322}" srcOrd="8" destOrd="0" presId="urn:microsoft.com/office/officeart/2005/8/layout/orgChart1"/>
    <dgm:cxn modelId="{DAA3B8A2-045F-4CA6-AA91-13FA719E94B2}" type="presParOf" srcId="{18751663-D2FE-454F-87BF-4F48142432C8}" destId="{4A0839F2-4095-4719-85E1-B96E168FFE9D}" srcOrd="9" destOrd="0" presId="urn:microsoft.com/office/officeart/2005/8/layout/orgChart1"/>
    <dgm:cxn modelId="{6F517448-0E54-440E-9EF7-20BC7C102BC0}" type="presParOf" srcId="{4A0839F2-4095-4719-85E1-B96E168FFE9D}" destId="{88248728-44CB-4DCC-AD4D-6C99B4AFF12B}" srcOrd="0" destOrd="0" presId="urn:microsoft.com/office/officeart/2005/8/layout/orgChart1"/>
    <dgm:cxn modelId="{A1B3C0B0-91BD-4D24-BE1F-5EA8BCE16DF1}" type="presParOf" srcId="{88248728-44CB-4DCC-AD4D-6C99B4AFF12B}" destId="{4A1FBD43-EB9E-4269-8DDD-F134549E5072}" srcOrd="0" destOrd="0" presId="urn:microsoft.com/office/officeart/2005/8/layout/orgChart1"/>
    <dgm:cxn modelId="{B3F6CEC5-AB5D-4D57-A521-62263F3F8B1A}" type="presParOf" srcId="{88248728-44CB-4DCC-AD4D-6C99B4AFF12B}" destId="{BDCA0E23-51AB-45AA-B7A0-6C646E57E4F6}" srcOrd="1" destOrd="0" presId="urn:microsoft.com/office/officeart/2005/8/layout/orgChart1"/>
    <dgm:cxn modelId="{4297F1DA-7E5A-4822-93D7-FE28CE927548}" type="presParOf" srcId="{4A0839F2-4095-4719-85E1-B96E168FFE9D}" destId="{978CBC77-9C2F-4350-97C4-9FCBD25166C5}" srcOrd="1" destOrd="0" presId="urn:microsoft.com/office/officeart/2005/8/layout/orgChart1"/>
    <dgm:cxn modelId="{A2239090-AB40-4671-91A5-EEA7F653C49F}" type="presParOf" srcId="{4A0839F2-4095-4719-85E1-B96E168FFE9D}" destId="{FEFAE78A-972D-4830-983E-675725BDD8CB}" srcOrd="2" destOrd="0" presId="urn:microsoft.com/office/officeart/2005/8/layout/orgChart1"/>
    <dgm:cxn modelId="{138E7B05-662A-40D6-9352-4932D96F416A}" type="presParOf" srcId="{E0B37369-DBC9-4F51-A72C-CB9423663BF2}" destId="{AB01B422-5364-44F9-864F-FAB99199A64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23CA9B-EBB3-4E2B-9567-9C78AD359B6F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B389879-F217-4888-86AB-F44ED5804C12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Microorganisms in spoiled beverage</a:t>
          </a:r>
        </a:p>
      </dgm:t>
    </dgm:pt>
    <dgm:pt modelId="{8A030753-CAC7-474C-9297-7932B06BBE03}" type="parTrans" cxnId="{C54391FC-EB68-4745-AE36-373FB3AE13A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938B90B-0AA7-4634-AC58-359819FCF9AB}" type="sibTrans" cxnId="{C54391FC-EB68-4745-AE36-373FB3AE13A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0F91663-7B4F-43DA-9BB1-09A4A3F47BC1}">
      <dgm:prSet phldrT="[Text]" custT="1"/>
      <dgm:spPr/>
      <dgm:t>
        <a:bodyPr/>
        <a:lstStyle/>
        <a:p>
          <a:r>
            <a:rPr lang="en-US" sz="20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Yeasts</a:t>
          </a:r>
        </a:p>
      </dgm:t>
    </dgm:pt>
    <dgm:pt modelId="{719C77D7-5C59-4ADE-AD97-FF32FB64C450}" type="parTrans" cxnId="{76135C4C-6EA9-4ED5-AE45-334CCF20BF5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D06E3A9-BF3E-46AF-83C8-A8819E82EDDF}" type="sibTrans" cxnId="{76135C4C-6EA9-4ED5-AE45-334CCF20BF5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08A4185-7E18-4CEF-A3EA-C6A5DEFF1039}">
      <dgm:prSet phldrT="[Text]"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Bacteria</a:t>
          </a:r>
        </a:p>
      </dgm:t>
    </dgm:pt>
    <dgm:pt modelId="{845A661D-E7A1-4A06-868F-FF7E24FA14A6}" type="parTrans" cxnId="{E606125D-DC59-40AB-A327-E12CCC42A8C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33BC415-E423-4576-9286-3CF66DA02361}" type="sibTrans" cxnId="{E606125D-DC59-40AB-A327-E12CCC42A8C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40D2A51-6937-4C17-B364-5FEC03B0265D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Molds</a:t>
          </a:r>
        </a:p>
      </dgm:t>
    </dgm:pt>
    <dgm:pt modelId="{0815230E-BD20-41A7-9E2E-81CA7F13F50B}" type="parTrans" cxnId="{A960C9C4-832A-45B1-8346-0BDF7E55DBC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8D75AC8-02B8-4CCA-ADEB-F81817C89929}" type="sibTrans" cxnId="{A960C9C4-832A-45B1-8346-0BDF7E55DBC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10A53D-DFE4-48C9-8121-48228C2240BD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Mycotoxins</a:t>
          </a:r>
        </a:p>
      </dgm:t>
    </dgm:pt>
    <dgm:pt modelId="{4FA2AE2C-8262-4898-B0C4-6DC24658A70E}" type="parTrans" cxnId="{17420B44-1D40-422A-A654-96E90976279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AAF1A74-FD12-4873-AD6F-46E164F297F9}" type="sibTrans" cxnId="{17420B44-1D40-422A-A654-96E90976279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222775-B809-4CE4-81A0-03DD63DB5A6F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Pathogens</a:t>
          </a:r>
        </a:p>
      </dgm:t>
    </dgm:pt>
    <dgm:pt modelId="{8216C9AF-8402-4453-B6E1-7DA30C6AEE51}" type="parTrans" cxnId="{F7675774-FB01-44F0-9B62-70C06A26C27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DA4FA0-4A6A-47F1-9BCC-832AD6C2F01D}" type="sibTrans" cxnId="{F7675774-FB01-44F0-9B62-70C06A26C27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121CCE1-183F-4580-8C31-5F3D51624942}" type="pres">
      <dgm:prSet presAssocID="{7123CA9B-EBB3-4E2B-9567-9C78AD359B6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0B37369-DBC9-4F51-A72C-CB9423663BF2}" type="pres">
      <dgm:prSet presAssocID="{DB389879-F217-4888-86AB-F44ED5804C12}" presName="hierRoot1" presStyleCnt="0">
        <dgm:presLayoutVars>
          <dgm:hierBranch val="init"/>
        </dgm:presLayoutVars>
      </dgm:prSet>
      <dgm:spPr/>
    </dgm:pt>
    <dgm:pt modelId="{555BEDAA-7596-4950-9A21-97DD63C555FC}" type="pres">
      <dgm:prSet presAssocID="{DB389879-F217-4888-86AB-F44ED5804C12}" presName="rootComposite1" presStyleCnt="0"/>
      <dgm:spPr/>
    </dgm:pt>
    <dgm:pt modelId="{528BADFA-7856-4067-B990-120A18DD2DDC}" type="pres">
      <dgm:prSet presAssocID="{DB389879-F217-4888-86AB-F44ED5804C12}" presName="rootText1" presStyleLbl="node0" presStyleIdx="0" presStyleCnt="1" custScaleX="177940" custLinFactNeighborX="-2664" custLinFactNeighborY="-509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BBFA1DF-9515-489B-A2DC-434BB1DEFC33}" type="pres">
      <dgm:prSet presAssocID="{DB389879-F217-4888-86AB-F44ED5804C12}" presName="rootConnector1" presStyleLbl="node1" presStyleIdx="0" presStyleCnt="0"/>
      <dgm:spPr/>
      <dgm:t>
        <a:bodyPr/>
        <a:lstStyle/>
        <a:p>
          <a:endParaRPr lang="en-US"/>
        </a:p>
      </dgm:t>
    </dgm:pt>
    <dgm:pt modelId="{18751663-D2FE-454F-87BF-4F48142432C8}" type="pres">
      <dgm:prSet presAssocID="{DB389879-F217-4888-86AB-F44ED5804C12}" presName="hierChild2" presStyleCnt="0"/>
      <dgm:spPr/>
    </dgm:pt>
    <dgm:pt modelId="{AFE6C4D2-37FC-450F-9E96-D726FE19CB52}" type="pres">
      <dgm:prSet presAssocID="{719C77D7-5C59-4ADE-AD97-FF32FB64C450}" presName="Name37" presStyleLbl="parChTrans1D2" presStyleIdx="0" presStyleCnt="5"/>
      <dgm:spPr/>
      <dgm:t>
        <a:bodyPr/>
        <a:lstStyle/>
        <a:p>
          <a:endParaRPr lang="en-US"/>
        </a:p>
      </dgm:t>
    </dgm:pt>
    <dgm:pt modelId="{9746B30D-F145-4192-983A-60481A075338}" type="pres">
      <dgm:prSet presAssocID="{A0F91663-7B4F-43DA-9BB1-09A4A3F47BC1}" presName="hierRoot2" presStyleCnt="0">
        <dgm:presLayoutVars>
          <dgm:hierBranch val="init"/>
        </dgm:presLayoutVars>
      </dgm:prSet>
      <dgm:spPr/>
    </dgm:pt>
    <dgm:pt modelId="{5FAAD569-4E0A-443F-906D-A1438EC17CF7}" type="pres">
      <dgm:prSet presAssocID="{A0F91663-7B4F-43DA-9BB1-09A4A3F47BC1}" presName="rootComposite" presStyleCnt="0"/>
      <dgm:spPr/>
    </dgm:pt>
    <dgm:pt modelId="{FB9DB190-6619-4253-BF03-6D700D12F394}" type="pres">
      <dgm:prSet presAssocID="{A0F91663-7B4F-43DA-9BB1-09A4A3F47BC1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6F502A-2CFD-46C9-95C0-1796816F2FD6}" type="pres">
      <dgm:prSet presAssocID="{A0F91663-7B4F-43DA-9BB1-09A4A3F47BC1}" presName="rootConnector" presStyleLbl="node2" presStyleIdx="0" presStyleCnt="5"/>
      <dgm:spPr/>
      <dgm:t>
        <a:bodyPr/>
        <a:lstStyle/>
        <a:p>
          <a:endParaRPr lang="en-US"/>
        </a:p>
      </dgm:t>
    </dgm:pt>
    <dgm:pt modelId="{DBEBF946-8FF9-45F2-8EE4-64D000845F12}" type="pres">
      <dgm:prSet presAssocID="{A0F91663-7B4F-43DA-9BB1-09A4A3F47BC1}" presName="hierChild4" presStyleCnt="0"/>
      <dgm:spPr/>
    </dgm:pt>
    <dgm:pt modelId="{A563D3F0-A4C6-48F9-92B1-637C4439D714}" type="pres">
      <dgm:prSet presAssocID="{A0F91663-7B4F-43DA-9BB1-09A4A3F47BC1}" presName="hierChild5" presStyleCnt="0"/>
      <dgm:spPr/>
    </dgm:pt>
    <dgm:pt modelId="{A3D00BC0-8FB4-4AC9-AA94-65A7CB687156}" type="pres">
      <dgm:prSet presAssocID="{845A661D-E7A1-4A06-868F-FF7E24FA14A6}" presName="Name37" presStyleLbl="parChTrans1D2" presStyleIdx="1" presStyleCnt="5"/>
      <dgm:spPr/>
      <dgm:t>
        <a:bodyPr/>
        <a:lstStyle/>
        <a:p>
          <a:endParaRPr lang="en-US"/>
        </a:p>
      </dgm:t>
    </dgm:pt>
    <dgm:pt modelId="{EA94EE9D-F27E-4D36-B7F9-8D81819D53A1}" type="pres">
      <dgm:prSet presAssocID="{A08A4185-7E18-4CEF-A3EA-C6A5DEFF1039}" presName="hierRoot2" presStyleCnt="0">
        <dgm:presLayoutVars>
          <dgm:hierBranch val="init"/>
        </dgm:presLayoutVars>
      </dgm:prSet>
      <dgm:spPr/>
    </dgm:pt>
    <dgm:pt modelId="{EBABE4F7-275B-470C-BF42-1CEE767D5253}" type="pres">
      <dgm:prSet presAssocID="{A08A4185-7E18-4CEF-A3EA-C6A5DEFF1039}" presName="rootComposite" presStyleCnt="0"/>
      <dgm:spPr/>
    </dgm:pt>
    <dgm:pt modelId="{E0CB6379-124A-4D37-8DB8-59D5A2D221DD}" type="pres">
      <dgm:prSet presAssocID="{A08A4185-7E18-4CEF-A3EA-C6A5DEFF1039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23806B-8A8E-4CB2-B819-C21F30C5BFC4}" type="pres">
      <dgm:prSet presAssocID="{A08A4185-7E18-4CEF-A3EA-C6A5DEFF1039}" presName="rootConnector" presStyleLbl="node2" presStyleIdx="1" presStyleCnt="5"/>
      <dgm:spPr/>
      <dgm:t>
        <a:bodyPr/>
        <a:lstStyle/>
        <a:p>
          <a:endParaRPr lang="en-US"/>
        </a:p>
      </dgm:t>
    </dgm:pt>
    <dgm:pt modelId="{37DBCA6E-4352-4113-8AC4-901921917666}" type="pres">
      <dgm:prSet presAssocID="{A08A4185-7E18-4CEF-A3EA-C6A5DEFF1039}" presName="hierChild4" presStyleCnt="0"/>
      <dgm:spPr/>
    </dgm:pt>
    <dgm:pt modelId="{115EC7D8-6287-4728-974E-B83E8F53F0CC}" type="pres">
      <dgm:prSet presAssocID="{A08A4185-7E18-4CEF-A3EA-C6A5DEFF1039}" presName="hierChild5" presStyleCnt="0"/>
      <dgm:spPr/>
    </dgm:pt>
    <dgm:pt modelId="{23D279D9-F2C4-4E48-8D32-3CF0E17F61CF}" type="pres">
      <dgm:prSet presAssocID="{0815230E-BD20-41A7-9E2E-81CA7F13F50B}" presName="Name37" presStyleLbl="parChTrans1D2" presStyleIdx="2" presStyleCnt="5"/>
      <dgm:spPr/>
      <dgm:t>
        <a:bodyPr/>
        <a:lstStyle/>
        <a:p>
          <a:endParaRPr lang="en-US"/>
        </a:p>
      </dgm:t>
    </dgm:pt>
    <dgm:pt modelId="{1BF0810A-C37F-4C9F-B667-C6AE64D1094C}" type="pres">
      <dgm:prSet presAssocID="{F40D2A51-6937-4C17-B364-5FEC03B0265D}" presName="hierRoot2" presStyleCnt="0">
        <dgm:presLayoutVars>
          <dgm:hierBranch val="init"/>
        </dgm:presLayoutVars>
      </dgm:prSet>
      <dgm:spPr/>
    </dgm:pt>
    <dgm:pt modelId="{A44E4D22-2891-4F5C-813E-7C385675B350}" type="pres">
      <dgm:prSet presAssocID="{F40D2A51-6937-4C17-B364-5FEC03B0265D}" presName="rootComposite" presStyleCnt="0"/>
      <dgm:spPr/>
    </dgm:pt>
    <dgm:pt modelId="{EDCF438B-73D3-4495-BBAD-950DBA6D5826}" type="pres">
      <dgm:prSet presAssocID="{F40D2A51-6937-4C17-B364-5FEC03B0265D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0B759E-3B7B-4793-86D1-26E50DEC9B14}" type="pres">
      <dgm:prSet presAssocID="{F40D2A51-6937-4C17-B364-5FEC03B0265D}" presName="rootConnector" presStyleLbl="node2" presStyleIdx="2" presStyleCnt="5"/>
      <dgm:spPr/>
      <dgm:t>
        <a:bodyPr/>
        <a:lstStyle/>
        <a:p>
          <a:endParaRPr lang="en-US"/>
        </a:p>
      </dgm:t>
    </dgm:pt>
    <dgm:pt modelId="{1881D5E4-7D78-469E-B6FE-7998B06508DA}" type="pres">
      <dgm:prSet presAssocID="{F40D2A51-6937-4C17-B364-5FEC03B0265D}" presName="hierChild4" presStyleCnt="0"/>
      <dgm:spPr/>
    </dgm:pt>
    <dgm:pt modelId="{1405BB41-410F-44FE-B2C0-657D7600AD5D}" type="pres">
      <dgm:prSet presAssocID="{F40D2A51-6937-4C17-B364-5FEC03B0265D}" presName="hierChild5" presStyleCnt="0"/>
      <dgm:spPr/>
    </dgm:pt>
    <dgm:pt modelId="{39DF734D-32D1-4E23-A0C7-B2CD8665F971}" type="pres">
      <dgm:prSet presAssocID="{4FA2AE2C-8262-4898-B0C4-6DC24658A70E}" presName="Name37" presStyleLbl="parChTrans1D2" presStyleIdx="3" presStyleCnt="5"/>
      <dgm:spPr/>
      <dgm:t>
        <a:bodyPr/>
        <a:lstStyle/>
        <a:p>
          <a:endParaRPr lang="en-US"/>
        </a:p>
      </dgm:t>
    </dgm:pt>
    <dgm:pt modelId="{92E54B09-E158-4ADE-9989-AB8A253BAA37}" type="pres">
      <dgm:prSet presAssocID="{DF10A53D-DFE4-48C9-8121-48228C2240BD}" presName="hierRoot2" presStyleCnt="0">
        <dgm:presLayoutVars>
          <dgm:hierBranch val="init"/>
        </dgm:presLayoutVars>
      </dgm:prSet>
      <dgm:spPr/>
    </dgm:pt>
    <dgm:pt modelId="{5F33910A-DABF-49DD-8A3E-6208122C3C45}" type="pres">
      <dgm:prSet presAssocID="{DF10A53D-DFE4-48C9-8121-48228C2240BD}" presName="rootComposite" presStyleCnt="0"/>
      <dgm:spPr/>
    </dgm:pt>
    <dgm:pt modelId="{E51B0418-39DB-4951-831D-A2C25083B976}" type="pres">
      <dgm:prSet presAssocID="{DF10A53D-DFE4-48C9-8121-48228C2240BD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51600F6-6263-4F20-A124-BA336DCF44C3}" type="pres">
      <dgm:prSet presAssocID="{DF10A53D-DFE4-48C9-8121-48228C2240BD}" presName="rootConnector" presStyleLbl="node2" presStyleIdx="3" presStyleCnt="5"/>
      <dgm:spPr/>
      <dgm:t>
        <a:bodyPr/>
        <a:lstStyle/>
        <a:p>
          <a:endParaRPr lang="en-US"/>
        </a:p>
      </dgm:t>
    </dgm:pt>
    <dgm:pt modelId="{A3C6EED4-B13E-4EE1-BAEE-8717F37EBA6D}" type="pres">
      <dgm:prSet presAssocID="{DF10A53D-DFE4-48C9-8121-48228C2240BD}" presName="hierChild4" presStyleCnt="0"/>
      <dgm:spPr/>
    </dgm:pt>
    <dgm:pt modelId="{DA516A69-DF60-4FBD-B52A-2E5EE9A7E311}" type="pres">
      <dgm:prSet presAssocID="{DF10A53D-DFE4-48C9-8121-48228C2240BD}" presName="hierChild5" presStyleCnt="0"/>
      <dgm:spPr/>
    </dgm:pt>
    <dgm:pt modelId="{CACA6E20-72A2-4A6C-9774-9D43FAD82AB4}" type="pres">
      <dgm:prSet presAssocID="{8216C9AF-8402-4453-B6E1-7DA30C6AEE51}" presName="Name37" presStyleLbl="parChTrans1D2" presStyleIdx="4" presStyleCnt="5"/>
      <dgm:spPr/>
      <dgm:t>
        <a:bodyPr/>
        <a:lstStyle/>
        <a:p>
          <a:endParaRPr lang="en-US"/>
        </a:p>
      </dgm:t>
    </dgm:pt>
    <dgm:pt modelId="{4E8427B4-E2EF-4724-93A5-F6141D0BE139}" type="pres">
      <dgm:prSet presAssocID="{DE222775-B809-4CE4-81A0-03DD63DB5A6F}" presName="hierRoot2" presStyleCnt="0">
        <dgm:presLayoutVars>
          <dgm:hierBranch val="init"/>
        </dgm:presLayoutVars>
      </dgm:prSet>
      <dgm:spPr/>
    </dgm:pt>
    <dgm:pt modelId="{AD982467-7EB8-4787-9350-7B2506393167}" type="pres">
      <dgm:prSet presAssocID="{DE222775-B809-4CE4-81A0-03DD63DB5A6F}" presName="rootComposite" presStyleCnt="0"/>
      <dgm:spPr/>
    </dgm:pt>
    <dgm:pt modelId="{214870C6-6C80-4481-9C48-49D5B3D6AF1A}" type="pres">
      <dgm:prSet presAssocID="{DE222775-B809-4CE4-81A0-03DD63DB5A6F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3B0D7F-0A60-4C5F-9D5E-C9C36089C273}" type="pres">
      <dgm:prSet presAssocID="{DE222775-B809-4CE4-81A0-03DD63DB5A6F}" presName="rootConnector" presStyleLbl="node2" presStyleIdx="4" presStyleCnt="5"/>
      <dgm:spPr/>
      <dgm:t>
        <a:bodyPr/>
        <a:lstStyle/>
        <a:p>
          <a:endParaRPr lang="en-US"/>
        </a:p>
      </dgm:t>
    </dgm:pt>
    <dgm:pt modelId="{8B798A37-0EE5-4BDB-8DAA-798C3FFCF54C}" type="pres">
      <dgm:prSet presAssocID="{DE222775-B809-4CE4-81A0-03DD63DB5A6F}" presName="hierChild4" presStyleCnt="0"/>
      <dgm:spPr/>
    </dgm:pt>
    <dgm:pt modelId="{C39BFF19-079E-4B5B-A92A-058EE45609BA}" type="pres">
      <dgm:prSet presAssocID="{DE222775-B809-4CE4-81A0-03DD63DB5A6F}" presName="hierChild5" presStyleCnt="0"/>
      <dgm:spPr/>
    </dgm:pt>
    <dgm:pt modelId="{AB01B422-5364-44F9-864F-FAB99199A641}" type="pres">
      <dgm:prSet presAssocID="{DB389879-F217-4888-86AB-F44ED5804C12}" presName="hierChild3" presStyleCnt="0"/>
      <dgm:spPr/>
    </dgm:pt>
  </dgm:ptLst>
  <dgm:cxnLst>
    <dgm:cxn modelId="{C54391FC-EB68-4745-AE36-373FB3AE13A7}" srcId="{7123CA9B-EBB3-4E2B-9567-9C78AD359B6F}" destId="{DB389879-F217-4888-86AB-F44ED5804C12}" srcOrd="0" destOrd="0" parTransId="{8A030753-CAC7-474C-9297-7932B06BBE03}" sibTransId="{C938B90B-0AA7-4634-AC58-359819FCF9AB}"/>
    <dgm:cxn modelId="{D0FC3F20-0E0F-44F9-BEF7-74B51DC768C8}" type="presOf" srcId="{A0F91663-7B4F-43DA-9BB1-09A4A3F47BC1}" destId="{FB9DB190-6619-4253-BF03-6D700D12F394}" srcOrd="0" destOrd="0" presId="urn:microsoft.com/office/officeart/2005/8/layout/orgChart1"/>
    <dgm:cxn modelId="{17420B44-1D40-422A-A654-96E909762797}" srcId="{DB389879-F217-4888-86AB-F44ED5804C12}" destId="{DF10A53D-DFE4-48C9-8121-48228C2240BD}" srcOrd="3" destOrd="0" parTransId="{4FA2AE2C-8262-4898-B0C4-6DC24658A70E}" sibTransId="{3AAF1A74-FD12-4873-AD6F-46E164F297F9}"/>
    <dgm:cxn modelId="{99900788-D76D-40A6-BCB0-0CC910CB8905}" type="presOf" srcId="{A08A4185-7E18-4CEF-A3EA-C6A5DEFF1039}" destId="{E0CB6379-124A-4D37-8DB8-59D5A2D221DD}" srcOrd="0" destOrd="0" presId="urn:microsoft.com/office/officeart/2005/8/layout/orgChart1"/>
    <dgm:cxn modelId="{B4B77A2B-08D1-446C-B2D3-B1E89CFA2643}" type="presOf" srcId="{F40D2A51-6937-4C17-B364-5FEC03B0265D}" destId="{360B759E-3B7B-4793-86D1-26E50DEC9B14}" srcOrd="1" destOrd="0" presId="urn:microsoft.com/office/officeart/2005/8/layout/orgChart1"/>
    <dgm:cxn modelId="{7504087B-3768-46E3-96EC-FF70EAD60E3E}" type="presOf" srcId="{DF10A53D-DFE4-48C9-8121-48228C2240BD}" destId="{E51B0418-39DB-4951-831D-A2C25083B976}" srcOrd="0" destOrd="0" presId="urn:microsoft.com/office/officeart/2005/8/layout/orgChart1"/>
    <dgm:cxn modelId="{63AED3EB-2FB6-49BD-90A9-0808BBF58CB6}" type="presOf" srcId="{0815230E-BD20-41A7-9E2E-81CA7F13F50B}" destId="{23D279D9-F2C4-4E48-8D32-3CF0E17F61CF}" srcOrd="0" destOrd="0" presId="urn:microsoft.com/office/officeart/2005/8/layout/orgChart1"/>
    <dgm:cxn modelId="{90012F9C-2C22-4618-8E82-CB2AA5144311}" type="presOf" srcId="{DE222775-B809-4CE4-81A0-03DD63DB5A6F}" destId="{5B3B0D7F-0A60-4C5F-9D5E-C9C36089C273}" srcOrd="1" destOrd="0" presId="urn:microsoft.com/office/officeart/2005/8/layout/orgChart1"/>
    <dgm:cxn modelId="{E606125D-DC59-40AB-A327-E12CCC42A8C1}" srcId="{DB389879-F217-4888-86AB-F44ED5804C12}" destId="{A08A4185-7E18-4CEF-A3EA-C6A5DEFF1039}" srcOrd="1" destOrd="0" parTransId="{845A661D-E7A1-4A06-868F-FF7E24FA14A6}" sibTransId="{533BC415-E423-4576-9286-3CF66DA02361}"/>
    <dgm:cxn modelId="{ED3B3A9D-9F09-4F2A-B116-01303CFBEF7C}" type="presOf" srcId="{DE222775-B809-4CE4-81A0-03DD63DB5A6F}" destId="{214870C6-6C80-4481-9C48-49D5B3D6AF1A}" srcOrd="0" destOrd="0" presId="urn:microsoft.com/office/officeart/2005/8/layout/orgChart1"/>
    <dgm:cxn modelId="{F7675774-FB01-44F0-9B62-70C06A26C27C}" srcId="{DB389879-F217-4888-86AB-F44ED5804C12}" destId="{DE222775-B809-4CE4-81A0-03DD63DB5A6F}" srcOrd="4" destOrd="0" parTransId="{8216C9AF-8402-4453-B6E1-7DA30C6AEE51}" sibTransId="{D3DA4FA0-4A6A-47F1-9BCC-832AD6C2F01D}"/>
    <dgm:cxn modelId="{9E0B1E7D-CC83-46FD-92E2-B20243EE9DAB}" type="presOf" srcId="{719C77D7-5C59-4ADE-AD97-FF32FB64C450}" destId="{AFE6C4D2-37FC-450F-9E96-D726FE19CB52}" srcOrd="0" destOrd="0" presId="urn:microsoft.com/office/officeart/2005/8/layout/orgChart1"/>
    <dgm:cxn modelId="{EE6FF429-B55F-41BC-848A-019CB71C7539}" type="presOf" srcId="{F40D2A51-6937-4C17-B364-5FEC03B0265D}" destId="{EDCF438B-73D3-4495-BBAD-950DBA6D5826}" srcOrd="0" destOrd="0" presId="urn:microsoft.com/office/officeart/2005/8/layout/orgChart1"/>
    <dgm:cxn modelId="{DDF7CFE2-7A58-403B-AB02-49CD3A6A5A1A}" type="presOf" srcId="{DF10A53D-DFE4-48C9-8121-48228C2240BD}" destId="{551600F6-6263-4F20-A124-BA336DCF44C3}" srcOrd="1" destOrd="0" presId="urn:microsoft.com/office/officeart/2005/8/layout/orgChart1"/>
    <dgm:cxn modelId="{F88E8C9B-3F60-4857-A21A-2EC096B41AF7}" type="presOf" srcId="{4FA2AE2C-8262-4898-B0C4-6DC24658A70E}" destId="{39DF734D-32D1-4E23-A0C7-B2CD8665F971}" srcOrd="0" destOrd="0" presId="urn:microsoft.com/office/officeart/2005/8/layout/orgChart1"/>
    <dgm:cxn modelId="{6698AD4C-D220-4D29-959F-9497A4EB0120}" type="presOf" srcId="{A08A4185-7E18-4CEF-A3EA-C6A5DEFF1039}" destId="{BF23806B-8A8E-4CB2-B819-C21F30C5BFC4}" srcOrd="1" destOrd="0" presId="urn:microsoft.com/office/officeart/2005/8/layout/orgChart1"/>
    <dgm:cxn modelId="{A960C9C4-832A-45B1-8346-0BDF7E55DBC0}" srcId="{DB389879-F217-4888-86AB-F44ED5804C12}" destId="{F40D2A51-6937-4C17-B364-5FEC03B0265D}" srcOrd="2" destOrd="0" parTransId="{0815230E-BD20-41A7-9E2E-81CA7F13F50B}" sibTransId="{D8D75AC8-02B8-4CCA-ADEB-F81817C89929}"/>
    <dgm:cxn modelId="{B1036271-EB70-46D1-97E4-1C82B736A248}" type="presOf" srcId="{7123CA9B-EBB3-4E2B-9567-9C78AD359B6F}" destId="{5121CCE1-183F-4580-8C31-5F3D51624942}" srcOrd="0" destOrd="0" presId="urn:microsoft.com/office/officeart/2005/8/layout/orgChart1"/>
    <dgm:cxn modelId="{E9645385-2449-48F2-A4E1-F5D5AF7F14B2}" type="presOf" srcId="{DB389879-F217-4888-86AB-F44ED5804C12}" destId="{528BADFA-7856-4067-B990-120A18DD2DDC}" srcOrd="0" destOrd="0" presId="urn:microsoft.com/office/officeart/2005/8/layout/orgChart1"/>
    <dgm:cxn modelId="{21397C59-6E93-4FE4-BF3E-86F44EB56A8B}" type="presOf" srcId="{A0F91663-7B4F-43DA-9BB1-09A4A3F47BC1}" destId="{786F502A-2CFD-46C9-95C0-1796816F2FD6}" srcOrd="1" destOrd="0" presId="urn:microsoft.com/office/officeart/2005/8/layout/orgChart1"/>
    <dgm:cxn modelId="{EEE51FCF-5B0E-46AB-A2D6-AF92566A4534}" type="presOf" srcId="{DB389879-F217-4888-86AB-F44ED5804C12}" destId="{CBBFA1DF-9515-489B-A2DC-434BB1DEFC33}" srcOrd="1" destOrd="0" presId="urn:microsoft.com/office/officeart/2005/8/layout/orgChart1"/>
    <dgm:cxn modelId="{17C65E82-ADBE-4BAD-B236-C1FB6E3CDED9}" type="presOf" srcId="{8216C9AF-8402-4453-B6E1-7DA30C6AEE51}" destId="{CACA6E20-72A2-4A6C-9774-9D43FAD82AB4}" srcOrd="0" destOrd="0" presId="urn:microsoft.com/office/officeart/2005/8/layout/orgChart1"/>
    <dgm:cxn modelId="{F2266B82-9ECB-4BB1-885D-74E33FC123D3}" type="presOf" srcId="{845A661D-E7A1-4A06-868F-FF7E24FA14A6}" destId="{A3D00BC0-8FB4-4AC9-AA94-65A7CB687156}" srcOrd="0" destOrd="0" presId="urn:microsoft.com/office/officeart/2005/8/layout/orgChart1"/>
    <dgm:cxn modelId="{76135C4C-6EA9-4ED5-AE45-334CCF20BF5B}" srcId="{DB389879-F217-4888-86AB-F44ED5804C12}" destId="{A0F91663-7B4F-43DA-9BB1-09A4A3F47BC1}" srcOrd="0" destOrd="0" parTransId="{719C77D7-5C59-4ADE-AD97-FF32FB64C450}" sibTransId="{5D06E3A9-BF3E-46AF-83C8-A8819E82EDDF}"/>
    <dgm:cxn modelId="{25BF9164-1D7A-40CB-BD0E-DE7BDA64F290}" type="presParOf" srcId="{5121CCE1-183F-4580-8C31-5F3D51624942}" destId="{E0B37369-DBC9-4F51-A72C-CB9423663BF2}" srcOrd="0" destOrd="0" presId="urn:microsoft.com/office/officeart/2005/8/layout/orgChart1"/>
    <dgm:cxn modelId="{463E1B81-533E-4521-BB51-540852DFD1F4}" type="presParOf" srcId="{E0B37369-DBC9-4F51-A72C-CB9423663BF2}" destId="{555BEDAA-7596-4950-9A21-97DD63C555FC}" srcOrd="0" destOrd="0" presId="urn:microsoft.com/office/officeart/2005/8/layout/orgChart1"/>
    <dgm:cxn modelId="{4487AE7C-325A-4692-BDE5-0E3B32FEAF43}" type="presParOf" srcId="{555BEDAA-7596-4950-9A21-97DD63C555FC}" destId="{528BADFA-7856-4067-B990-120A18DD2DDC}" srcOrd="0" destOrd="0" presId="urn:microsoft.com/office/officeart/2005/8/layout/orgChart1"/>
    <dgm:cxn modelId="{02E2FB61-BC8B-4338-A9EC-580C38AE57EB}" type="presParOf" srcId="{555BEDAA-7596-4950-9A21-97DD63C555FC}" destId="{CBBFA1DF-9515-489B-A2DC-434BB1DEFC33}" srcOrd="1" destOrd="0" presId="urn:microsoft.com/office/officeart/2005/8/layout/orgChart1"/>
    <dgm:cxn modelId="{8F07BD5C-5C0C-411F-9ECE-E4C232BA3BB7}" type="presParOf" srcId="{E0B37369-DBC9-4F51-A72C-CB9423663BF2}" destId="{18751663-D2FE-454F-87BF-4F48142432C8}" srcOrd="1" destOrd="0" presId="urn:microsoft.com/office/officeart/2005/8/layout/orgChart1"/>
    <dgm:cxn modelId="{8F7285BB-AEB1-4FD9-B224-589A6B6065B3}" type="presParOf" srcId="{18751663-D2FE-454F-87BF-4F48142432C8}" destId="{AFE6C4D2-37FC-450F-9E96-D726FE19CB52}" srcOrd="0" destOrd="0" presId="urn:microsoft.com/office/officeart/2005/8/layout/orgChart1"/>
    <dgm:cxn modelId="{3F840BB6-F247-4C12-ABDA-B71323EA0D74}" type="presParOf" srcId="{18751663-D2FE-454F-87BF-4F48142432C8}" destId="{9746B30D-F145-4192-983A-60481A075338}" srcOrd="1" destOrd="0" presId="urn:microsoft.com/office/officeart/2005/8/layout/orgChart1"/>
    <dgm:cxn modelId="{E0FA462B-7050-488A-95B9-4ABF48BD797F}" type="presParOf" srcId="{9746B30D-F145-4192-983A-60481A075338}" destId="{5FAAD569-4E0A-443F-906D-A1438EC17CF7}" srcOrd="0" destOrd="0" presId="urn:microsoft.com/office/officeart/2005/8/layout/orgChart1"/>
    <dgm:cxn modelId="{5FDA583A-5278-41DB-8AC5-A99FB308B0E0}" type="presParOf" srcId="{5FAAD569-4E0A-443F-906D-A1438EC17CF7}" destId="{FB9DB190-6619-4253-BF03-6D700D12F394}" srcOrd="0" destOrd="0" presId="urn:microsoft.com/office/officeart/2005/8/layout/orgChart1"/>
    <dgm:cxn modelId="{8EAD69A6-31B1-49DA-A9D2-DF52040F6781}" type="presParOf" srcId="{5FAAD569-4E0A-443F-906D-A1438EC17CF7}" destId="{786F502A-2CFD-46C9-95C0-1796816F2FD6}" srcOrd="1" destOrd="0" presId="urn:microsoft.com/office/officeart/2005/8/layout/orgChart1"/>
    <dgm:cxn modelId="{40B348C9-AB9E-46F5-8B32-7EB61849DAF6}" type="presParOf" srcId="{9746B30D-F145-4192-983A-60481A075338}" destId="{DBEBF946-8FF9-45F2-8EE4-64D000845F12}" srcOrd="1" destOrd="0" presId="urn:microsoft.com/office/officeart/2005/8/layout/orgChart1"/>
    <dgm:cxn modelId="{38802EAD-531F-4A5A-B277-782426CD5080}" type="presParOf" srcId="{9746B30D-F145-4192-983A-60481A075338}" destId="{A563D3F0-A4C6-48F9-92B1-637C4439D714}" srcOrd="2" destOrd="0" presId="urn:microsoft.com/office/officeart/2005/8/layout/orgChart1"/>
    <dgm:cxn modelId="{891843FD-7D46-465C-AAD2-382B84FEA166}" type="presParOf" srcId="{18751663-D2FE-454F-87BF-4F48142432C8}" destId="{A3D00BC0-8FB4-4AC9-AA94-65A7CB687156}" srcOrd="2" destOrd="0" presId="urn:microsoft.com/office/officeart/2005/8/layout/orgChart1"/>
    <dgm:cxn modelId="{71713E60-1F3A-47D5-A351-1676075A83EF}" type="presParOf" srcId="{18751663-D2FE-454F-87BF-4F48142432C8}" destId="{EA94EE9D-F27E-4D36-B7F9-8D81819D53A1}" srcOrd="3" destOrd="0" presId="urn:microsoft.com/office/officeart/2005/8/layout/orgChart1"/>
    <dgm:cxn modelId="{2B8A4055-394F-482A-A859-3B91112C2934}" type="presParOf" srcId="{EA94EE9D-F27E-4D36-B7F9-8D81819D53A1}" destId="{EBABE4F7-275B-470C-BF42-1CEE767D5253}" srcOrd="0" destOrd="0" presId="urn:microsoft.com/office/officeart/2005/8/layout/orgChart1"/>
    <dgm:cxn modelId="{35E018F6-F2D4-40FC-B9B2-ABA119AEA3E4}" type="presParOf" srcId="{EBABE4F7-275B-470C-BF42-1CEE767D5253}" destId="{E0CB6379-124A-4D37-8DB8-59D5A2D221DD}" srcOrd="0" destOrd="0" presId="urn:microsoft.com/office/officeart/2005/8/layout/orgChart1"/>
    <dgm:cxn modelId="{5E867307-E90E-4310-8525-FE485D275D99}" type="presParOf" srcId="{EBABE4F7-275B-470C-BF42-1CEE767D5253}" destId="{BF23806B-8A8E-4CB2-B819-C21F30C5BFC4}" srcOrd="1" destOrd="0" presId="urn:microsoft.com/office/officeart/2005/8/layout/orgChart1"/>
    <dgm:cxn modelId="{A13EF560-7B15-4E18-8E0D-E13531BDC69A}" type="presParOf" srcId="{EA94EE9D-F27E-4D36-B7F9-8D81819D53A1}" destId="{37DBCA6E-4352-4113-8AC4-901921917666}" srcOrd="1" destOrd="0" presId="urn:microsoft.com/office/officeart/2005/8/layout/orgChart1"/>
    <dgm:cxn modelId="{7F946C70-196E-42C2-B861-FD37AD50369D}" type="presParOf" srcId="{EA94EE9D-F27E-4D36-B7F9-8D81819D53A1}" destId="{115EC7D8-6287-4728-974E-B83E8F53F0CC}" srcOrd="2" destOrd="0" presId="urn:microsoft.com/office/officeart/2005/8/layout/orgChart1"/>
    <dgm:cxn modelId="{2F185330-B862-4532-B98A-6D2571F83212}" type="presParOf" srcId="{18751663-D2FE-454F-87BF-4F48142432C8}" destId="{23D279D9-F2C4-4E48-8D32-3CF0E17F61CF}" srcOrd="4" destOrd="0" presId="urn:microsoft.com/office/officeart/2005/8/layout/orgChart1"/>
    <dgm:cxn modelId="{36729200-AF7E-4D29-B3F1-6F672F63622E}" type="presParOf" srcId="{18751663-D2FE-454F-87BF-4F48142432C8}" destId="{1BF0810A-C37F-4C9F-B667-C6AE64D1094C}" srcOrd="5" destOrd="0" presId="urn:microsoft.com/office/officeart/2005/8/layout/orgChart1"/>
    <dgm:cxn modelId="{5DA551D5-68D1-4520-8666-A754B55CDC89}" type="presParOf" srcId="{1BF0810A-C37F-4C9F-B667-C6AE64D1094C}" destId="{A44E4D22-2891-4F5C-813E-7C385675B350}" srcOrd="0" destOrd="0" presId="urn:microsoft.com/office/officeart/2005/8/layout/orgChart1"/>
    <dgm:cxn modelId="{2AEF32B5-A533-4ED4-BE1E-478B662F580B}" type="presParOf" srcId="{A44E4D22-2891-4F5C-813E-7C385675B350}" destId="{EDCF438B-73D3-4495-BBAD-950DBA6D5826}" srcOrd="0" destOrd="0" presId="urn:microsoft.com/office/officeart/2005/8/layout/orgChart1"/>
    <dgm:cxn modelId="{6B486FAA-7945-4298-AD03-9BFE9C6CF96B}" type="presParOf" srcId="{A44E4D22-2891-4F5C-813E-7C385675B350}" destId="{360B759E-3B7B-4793-86D1-26E50DEC9B14}" srcOrd="1" destOrd="0" presId="urn:microsoft.com/office/officeart/2005/8/layout/orgChart1"/>
    <dgm:cxn modelId="{BFB6E535-AD95-40B2-BC9B-A61DF9537524}" type="presParOf" srcId="{1BF0810A-C37F-4C9F-B667-C6AE64D1094C}" destId="{1881D5E4-7D78-469E-B6FE-7998B06508DA}" srcOrd="1" destOrd="0" presId="urn:microsoft.com/office/officeart/2005/8/layout/orgChart1"/>
    <dgm:cxn modelId="{57DEF039-EAEC-42A9-96B1-3DA66D415FCD}" type="presParOf" srcId="{1BF0810A-C37F-4C9F-B667-C6AE64D1094C}" destId="{1405BB41-410F-44FE-B2C0-657D7600AD5D}" srcOrd="2" destOrd="0" presId="urn:microsoft.com/office/officeart/2005/8/layout/orgChart1"/>
    <dgm:cxn modelId="{82956A23-D0E6-4637-9135-E0E65A7C27DD}" type="presParOf" srcId="{18751663-D2FE-454F-87BF-4F48142432C8}" destId="{39DF734D-32D1-4E23-A0C7-B2CD8665F971}" srcOrd="6" destOrd="0" presId="urn:microsoft.com/office/officeart/2005/8/layout/orgChart1"/>
    <dgm:cxn modelId="{0548CD70-094D-4F62-A4B6-1B040680F411}" type="presParOf" srcId="{18751663-D2FE-454F-87BF-4F48142432C8}" destId="{92E54B09-E158-4ADE-9989-AB8A253BAA37}" srcOrd="7" destOrd="0" presId="urn:microsoft.com/office/officeart/2005/8/layout/orgChart1"/>
    <dgm:cxn modelId="{EDEE55C8-7B0F-4C79-8328-F01A763A6E9D}" type="presParOf" srcId="{92E54B09-E158-4ADE-9989-AB8A253BAA37}" destId="{5F33910A-DABF-49DD-8A3E-6208122C3C45}" srcOrd="0" destOrd="0" presId="urn:microsoft.com/office/officeart/2005/8/layout/orgChart1"/>
    <dgm:cxn modelId="{0E163B5C-4DC0-4905-AB8A-7D55A13970B1}" type="presParOf" srcId="{5F33910A-DABF-49DD-8A3E-6208122C3C45}" destId="{E51B0418-39DB-4951-831D-A2C25083B976}" srcOrd="0" destOrd="0" presId="urn:microsoft.com/office/officeart/2005/8/layout/orgChart1"/>
    <dgm:cxn modelId="{C6E9743B-98A0-436E-9781-D42C6A496585}" type="presParOf" srcId="{5F33910A-DABF-49DD-8A3E-6208122C3C45}" destId="{551600F6-6263-4F20-A124-BA336DCF44C3}" srcOrd="1" destOrd="0" presId="urn:microsoft.com/office/officeart/2005/8/layout/orgChart1"/>
    <dgm:cxn modelId="{57BC3582-FDAC-47F9-AB1B-4C3676D26E97}" type="presParOf" srcId="{92E54B09-E158-4ADE-9989-AB8A253BAA37}" destId="{A3C6EED4-B13E-4EE1-BAEE-8717F37EBA6D}" srcOrd="1" destOrd="0" presId="urn:microsoft.com/office/officeart/2005/8/layout/orgChart1"/>
    <dgm:cxn modelId="{93FF1CE8-CBC8-44F9-A8CF-13DD2BBA39E3}" type="presParOf" srcId="{92E54B09-E158-4ADE-9989-AB8A253BAA37}" destId="{DA516A69-DF60-4FBD-B52A-2E5EE9A7E311}" srcOrd="2" destOrd="0" presId="urn:microsoft.com/office/officeart/2005/8/layout/orgChart1"/>
    <dgm:cxn modelId="{B0C322D7-0621-45B0-9AF5-0FAA4E01F94C}" type="presParOf" srcId="{18751663-D2FE-454F-87BF-4F48142432C8}" destId="{CACA6E20-72A2-4A6C-9774-9D43FAD82AB4}" srcOrd="8" destOrd="0" presId="urn:microsoft.com/office/officeart/2005/8/layout/orgChart1"/>
    <dgm:cxn modelId="{97C7446B-2C9B-4A78-9A8F-6E1A9693854B}" type="presParOf" srcId="{18751663-D2FE-454F-87BF-4F48142432C8}" destId="{4E8427B4-E2EF-4724-93A5-F6141D0BE139}" srcOrd="9" destOrd="0" presId="urn:microsoft.com/office/officeart/2005/8/layout/orgChart1"/>
    <dgm:cxn modelId="{DC15AFDF-96E9-4E4D-9EDF-F2E72311C2A8}" type="presParOf" srcId="{4E8427B4-E2EF-4724-93A5-F6141D0BE139}" destId="{AD982467-7EB8-4787-9350-7B2506393167}" srcOrd="0" destOrd="0" presId="urn:microsoft.com/office/officeart/2005/8/layout/orgChart1"/>
    <dgm:cxn modelId="{79A611CE-A0C6-4E90-A6FD-C5392CBB3ED3}" type="presParOf" srcId="{AD982467-7EB8-4787-9350-7B2506393167}" destId="{214870C6-6C80-4481-9C48-49D5B3D6AF1A}" srcOrd="0" destOrd="0" presId="urn:microsoft.com/office/officeart/2005/8/layout/orgChart1"/>
    <dgm:cxn modelId="{0CFBBB69-1093-4861-9987-08CAABA3072D}" type="presParOf" srcId="{AD982467-7EB8-4787-9350-7B2506393167}" destId="{5B3B0D7F-0A60-4C5F-9D5E-C9C36089C273}" srcOrd="1" destOrd="0" presId="urn:microsoft.com/office/officeart/2005/8/layout/orgChart1"/>
    <dgm:cxn modelId="{2BD3D336-A878-43E6-A262-A58D49FCDBBF}" type="presParOf" srcId="{4E8427B4-E2EF-4724-93A5-F6141D0BE139}" destId="{8B798A37-0EE5-4BDB-8DAA-798C3FFCF54C}" srcOrd="1" destOrd="0" presId="urn:microsoft.com/office/officeart/2005/8/layout/orgChart1"/>
    <dgm:cxn modelId="{1934A50F-E85E-4255-9380-9223560346B0}" type="presParOf" srcId="{4E8427B4-E2EF-4724-93A5-F6141D0BE139}" destId="{C39BFF19-079E-4B5B-A92A-058EE45609BA}" srcOrd="2" destOrd="0" presId="urn:microsoft.com/office/officeart/2005/8/layout/orgChart1"/>
    <dgm:cxn modelId="{4258661E-3CAC-4B17-ADAE-3E70EE55593F}" type="presParOf" srcId="{E0B37369-DBC9-4F51-A72C-CB9423663BF2}" destId="{AB01B422-5364-44F9-864F-FAB99199A64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749E1C-0EC2-48A2-852B-E01C13E0E322}">
      <dsp:nvSpPr>
        <dsp:cNvPr id="0" name=""/>
        <dsp:cNvSpPr/>
      </dsp:nvSpPr>
      <dsp:spPr>
        <a:xfrm>
          <a:off x="4169408" y="947273"/>
          <a:ext cx="3541852" cy="3530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390"/>
              </a:lnTo>
              <a:lnTo>
                <a:pt x="3541852" y="201390"/>
              </a:lnTo>
              <a:lnTo>
                <a:pt x="3541852" y="353002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F734D-32D1-4E23-A0C7-B2CD8665F971}">
      <dsp:nvSpPr>
        <dsp:cNvPr id="0" name=""/>
        <dsp:cNvSpPr/>
      </dsp:nvSpPr>
      <dsp:spPr>
        <a:xfrm>
          <a:off x="4169408" y="947273"/>
          <a:ext cx="1794707" cy="3530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390"/>
              </a:lnTo>
              <a:lnTo>
                <a:pt x="1794707" y="201390"/>
              </a:lnTo>
              <a:lnTo>
                <a:pt x="1794707" y="353002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279D9-F2C4-4E48-8D32-3CF0E17F61CF}">
      <dsp:nvSpPr>
        <dsp:cNvPr id="0" name=""/>
        <dsp:cNvSpPr/>
      </dsp:nvSpPr>
      <dsp:spPr>
        <a:xfrm>
          <a:off x="4123688" y="947273"/>
          <a:ext cx="91440" cy="3530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1390"/>
              </a:lnTo>
              <a:lnTo>
                <a:pt x="93282" y="201390"/>
              </a:lnTo>
              <a:lnTo>
                <a:pt x="93282" y="353002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D00BC0-8FB4-4AC9-AA94-65A7CB687156}">
      <dsp:nvSpPr>
        <dsp:cNvPr id="0" name=""/>
        <dsp:cNvSpPr/>
      </dsp:nvSpPr>
      <dsp:spPr>
        <a:xfrm>
          <a:off x="2469826" y="947273"/>
          <a:ext cx="1699582" cy="353002"/>
        </a:xfrm>
        <a:custGeom>
          <a:avLst/>
          <a:gdLst/>
          <a:ahLst/>
          <a:cxnLst/>
          <a:rect l="0" t="0" r="0" b="0"/>
          <a:pathLst>
            <a:path>
              <a:moveTo>
                <a:pt x="1699582" y="0"/>
              </a:moveTo>
              <a:lnTo>
                <a:pt x="1699582" y="201390"/>
              </a:lnTo>
              <a:lnTo>
                <a:pt x="0" y="201390"/>
              </a:lnTo>
              <a:lnTo>
                <a:pt x="0" y="353002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E6C4D2-37FC-450F-9E96-D726FE19CB52}">
      <dsp:nvSpPr>
        <dsp:cNvPr id="0" name=""/>
        <dsp:cNvSpPr/>
      </dsp:nvSpPr>
      <dsp:spPr>
        <a:xfrm>
          <a:off x="722681" y="947273"/>
          <a:ext cx="3446726" cy="353002"/>
        </a:xfrm>
        <a:custGeom>
          <a:avLst/>
          <a:gdLst/>
          <a:ahLst/>
          <a:cxnLst/>
          <a:rect l="0" t="0" r="0" b="0"/>
          <a:pathLst>
            <a:path>
              <a:moveTo>
                <a:pt x="3446726" y="0"/>
              </a:moveTo>
              <a:lnTo>
                <a:pt x="3446726" y="201390"/>
              </a:lnTo>
              <a:lnTo>
                <a:pt x="0" y="201390"/>
              </a:lnTo>
              <a:lnTo>
                <a:pt x="0" y="353002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8BADFA-7856-4067-B990-120A18DD2DDC}">
      <dsp:nvSpPr>
        <dsp:cNvPr id="0" name=""/>
        <dsp:cNvSpPr/>
      </dsp:nvSpPr>
      <dsp:spPr>
        <a:xfrm>
          <a:off x="3447447" y="225312"/>
          <a:ext cx="1443921" cy="72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chemeClr val="tx1"/>
              </a:solidFill>
            </a:rPr>
            <a:t>Components</a:t>
          </a:r>
        </a:p>
      </dsp:txBody>
      <dsp:txXfrm>
        <a:off x="3447447" y="225312"/>
        <a:ext cx="1443921" cy="721960"/>
      </dsp:txXfrm>
    </dsp:sp>
    <dsp:sp modelId="{FB9DB190-6619-4253-BF03-6D700D12F394}">
      <dsp:nvSpPr>
        <dsp:cNvPr id="0" name=""/>
        <dsp:cNvSpPr/>
      </dsp:nvSpPr>
      <dsp:spPr>
        <a:xfrm>
          <a:off x="720" y="1300275"/>
          <a:ext cx="1443921" cy="72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solidFill>
                <a:schemeClr val="tx1"/>
              </a:solidFill>
            </a:rPr>
            <a:t>sensors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720" y="1300275"/>
        <a:ext cx="1443921" cy="721960"/>
      </dsp:txXfrm>
    </dsp:sp>
    <dsp:sp modelId="{E0CB6379-124A-4D37-8DB8-59D5A2D221DD}">
      <dsp:nvSpPr>
        <dsp:cNvPr id="0" name=""/>
        <dsp:cNvSpPr/>
      </dsp:nvSpPr>
      <dsp:spPr>
        <a:xfrm>
          <a:off x="1747865" y="1300275"/>
          <a:ext cx="1443921" cy="72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kern="1200" dirty="0" smtClean="0">
              <a:solidFill>
                <a:schemeClr val="tx1"/>
              </a:solidFill>
            </a:rPr>
            <a:t>Microprocessor</a:t>
          </a:r>
          <a:endParaRPr lang="en-US" sz="1200" b="0" kern="1200" dirty="0">
            <a:solidFill>
              <a:schemeClr val="tx1"/>
            </a:solidFill>
          </a:endParaRPr>
        </a:p>
      </dsp:txBody>
      <dsp:txXfrm>
        <a:off x="1747865" y="1300275"/>
        <a:ext cx="1443921" cy="721960"/>
      </dsp:txXfrm>
    </dsp:sp>
    <dsp:sp modelId="{EDCF438B-73D3-4495-BBAD-950DBA6D5826}">
      <dsp:nvSpPr>
        <dsp:cNvPr id="0" name=""/>
        <dsp:cNvSpPr/>
      </dsp:nvSpPr>
      <dsp:spPr>
        <a:xfrm>
          <a:off x="3495010" y="1300275"/>
          <a:ext cx="1443921" cy="72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capacitors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3495010" y="1300275"/>
        <a:ext cx="1443921" cy="721960"/>
      </dsp:txXfrm>
    </dsp:sp>
    <dsp:sp modelId="{E51B0418-39DB-4951-831D-A2C25083B976}">
      <dsp:nvSpPr>
        <dsp:cNvPr id="0" name=""/>
        <dsp:cNvSpPr/>
      </dsp:nvSpPr>
      <dsp:spPr>
        <a:xfrm>
          <a:off x="5242155" y="1300275"/>
          <a:ext cx="1443921" cy="72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Infrared network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5242155" y="1300275"/>
        <a:ext cx="1443921" cy="721960"/>
      </dsp:txXfrm>
    </dsp:sp>
    <dsp:sp modelId="{4A1FBD43-EB9E-4269-8DDD-F134549E5072}">
      <dsp:nvSpPr>
        <dsp:cNvPr id="0" name=""/>
        <dsp:cNvSpPr/>
      </dsp:nvSpPr>
      <dsp:spPr>
        <a:xfrm>
          <a:off x="6989299" y="1300275"/>
          <a:ext cx="1443921" cy="721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Software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6989299" y="1300275"/>
        <a:ext cx="1443921" cy="7219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CA6E20-72A2-4A6C-9774-9D43FAD82AB4}">
      <dsp:nvSpPr>
        <dsp:cNvPr id="0" name=""/>
        <dsp:cNvSpPr/>
      </dsp:nvSpPr>
      <dsp:spPr>
        <a:xfrm>
          <a:off x="4097645" y="1202146"/>
          <a:ext cx="3464392" cy="6583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9632"/>
              </a:lnTo>
              <a:lnTo>
                <a:pt x="3464392" y="509632"/>
              </a:lnTo>
              <a:lnTo>
                <a:pt x="3464392" y="65831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F734D-32D1-4E23-A0C7-B2CD8665F971}">
      <dsp:nvSpPr>
        <dsp:cNvPr id="0" name=""/>
        <dsp:cNvSpPr/>
      </dsp:nvSpPr>
      <dsp:spPr>
        <a:xfrm>
          <a:off x="4097645" y="1202146"/>
          <a:ext cx="1751057" cy="6583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9632"/>
              </a:lnTo>
              <a:lnTo>
                <a:pt x="1751057" y="509632"/>
              </a:lnTo>
              <a:lnTo>
                <a:pt x="1751057" y="65831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279D9-F2C4-4E48-8D32-3CF0E17F61CF}">
      <dsp:nvSpPr>
        <dsp:cNvPr id="0" name=""/>
        <dsp:cNvSpPr/>
      </dsp:nvSpPr>
      <dsp:spPr>
        <a:xfrm>
          <a:off x="4051925" y="1202146"/>
          <a:ext cx="91440" cy="6583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9632"/>
              </a:lnTo>
              <a:lnTo>
                <a:pt x="83441" y="509632"/>
              </a:lnTo>
              <a:lnTo>
                <a:pt x="83441" y="65831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D00BC0-8FB4-4AC9-AA94-65A7CB687156}">
      <dsp:nvSpPr>
        <dsp:cNvPr id="0" name=""/>
        <dsp:cNvSpPr/>
      </dsp:nvSpPr>
      <dsp:spPr>
        <a:xfrm>
          <a:off x="2422032" y="1202146"/>
          <a:ext cx="1675613" cy="658310"/>
        </a:xfrm>
        <a:custGeom>
          <a:avLst/>
          <a:gdLst/>
          <a:ahLst/>
          <a:cxnLst/>
          <a:rect l="0" t="0" r="0" b="0"/>
          <a:pathLst>
            <a:path>
              <a:moveTo>
                <a:pt x="1675613" y="0"/>
              </a:moveTo>
              <a:lnTo>
                <a:pt x="1675613" y="509632"/>
              </a:lnTo>
              <a:lnTo>
                <a:pt x="0" y="509632"/>
              </a:lnTo>
              <a:lnTo>
                <a:pt x="0" y="65831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E6C4D2-37FC-450F-9E96-D726FE19CB52}">
      <dsp:nvSpPr>
        <dsp:cNvPr id="0" name=""/>
        <dsp:cNvSpPr/>
      </dsp:nvSpPr>
      <dsp:spPr>
        <a:xfrm>
          <a:off x="708696" y="1202146"/>
          <a:ext cx="3388949" cy="658310"/>
        </a:xfrm>
        <a:custGeom>
          <a:avLst/>
          <a:gdLst/>
          <a:ahLst/>
          <a:cxnLst/>
          <a:rect l="0" t="0" r="0" b="0"/>
          <a:pathLst>
            <a:path>
              <a:moveTo>
                <a:pt x="3388949" y="0"/>
              </a:moveTo>
              <a:lnTo>
                <a:pt x="3388949" y="509632"/>
              </a:lnTo>
              <a:lnTo>
                <a:pt x="0" y="509632"/>
              </a:lnTo>
              <a:lnTo>
                <a:pt x="0" y="65831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8BADFA-7856-4067-B990-120A18DD2DDC}">
      <dsp:nvSpPr>
        <dsp:cNvPr id="0" name=""/>
        <dsp:cNvSpPr/>
      </dsp:nvSpPr>
      <dsp:spPr>
        <a:xfrm>
          <a:off x="2837848" y="494156"/>
          <a:ext cx="2519594" cy="7079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Microorganisms in spoiled beverage</a:t>
          </a:r>
        </a:p>
      </dsp:txBody>
      <dsp:txXfrm>
        <a:off x="2837848" y="494156"/>
        <a:ext cx="2519594" cy="707989"/>
      </dsp:txXfrm>
    </dsp:sp>
    <dsp:sp modelId="{FB9DB190-6619-4253-BF03-6D700D12F394}">
      <dsp:nvSpPr>
        <dsp:cNvPr id="0" name=""/>
        <dsp:cNvSpPr/>
      </dsp:nvSpPr>
      <dsp:spPr>
        <a:xfrm>
          <a:off x="706" y="1860456"/>
          <a:ext cx="1415979" cy="7079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Yeasts</a:t>
          </a:r>
        </a:p>
      </dsp:txBody>
      <dsp:txXfrm>
        <a:off x="706" y="1860456"/>
        <a:ext cx="1415979" cy="707989"/>
      </dsp:txXfrm>
    </dsp:sp>
    <dsp:sp modelId="{E0CB6379-124A-4D37-8DB8-59D5A2D221DD}">
      <dsp:nvSpPr>
        <dsp:cNvPr id="0" name=""/>
        <dsp:cNvSpPr/>
      </dsp:nvSpPr>
      <dsp:spPr>
        <a:xfrm>
          <a:off x="1714042" y="1860456"/>
          <a:ext cx="1415979" cy="7079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Bacteria</a:t>
          </a:r>
        </a:p>
      </dsp:txBody>
      <dsp:txXfrm>
        <a:off x="1714042" y="1860456"/>
        <a:ext cx="1415979" cy="707989"/>
      </dsp:txXfrm>
    </dsp:sp>
    <dsp:sp modelId="{EDCF438B-73D3-4495-BBAD-950DBA6D5826}">
      <dsp:nvSpPr>
        <dsp:cNvPr id="0" name=""/>
        <dsp:cNvSpPr/>
      </dsp:nvSpPr>
      <dsp:spPr>
        <a:xfrm>
          <a:off x="3427377" y="1860456"/>
          <a:ext cx="1415979" cy="7079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Molds</a:t>
          </a:r>
        </a:p>
      </dsp:txBody>
      <dsp:txXfrm>
        <a:off x="3427377" y="1860456"/>
        <a:ext cx="1415979" cy="707989"/>
      </dsp:txXfrm>
    </dsp:sp>
    <dsp:sp modelId="{E51B0418-39DB-4951-831D-A2C25083B976}">
      <dsp:nvSpPr>
        <dsp:cNvPr id="0" name=""/>
        <dsp:cNvSpPr/>
      </dsp:nvSpPr>
      <dsp:spPr>
        <a:xfrm>
          <a:off x="5140713" y="1860456"/>
          <a:ext cx="1415979" cy="7079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Mycotoxins</a:t>
          </a:r>
        </a:p>
      </dsp:txBody>
      <dsp:txXfrm>
        <a:off x="5140713" y="1860456"/>
        <a:ext cx="1415979" cy="707989"/>
      </dsp:txXfrm>
    </dsp:sp>
    <dsp:sp modelId="{214870C6-6C80-4481-9C48-49D5B3D6AF1A}">
      <dsp:nvSpPr>
        <dsp:cNvPr id="0" name=""/>
        <dsp:cNvSpPr/>
      </dsp:nvSpPr>
      <dsp:spPr>
        <a:xfrm>
          <a:off x="6854048" y="1860456"/>
          <a:ext cx="1415979" cy="7079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Pathogens</a:t>
          </a:r>
        </a:p>
      </dsp:txBody>
      <dsp:txXfrm>
        <a:off x="6854048" y="1860456"/>
        <a:ext cx="1415979" cy="7079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>
              <a:latin typeface="Lucida Sans Unicode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D6B585F6-17FA-428C-B036-F4A2242D9A73}" type="datetime1">
              <a:rPr lang="en-US" smtClean="0">
                <a:latin typeface="Lucida Sans Unicode"/>
              </a:rPr>
              <a:t>6/24/2018</a:t>
            </a:fld>
            <a:endParaRPr lang="de-DE" dirty="0">
              <a:latin typeface="Lucida Sans Unicode"/>
            </a:endParaRPr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r>
              <a:rPr lang="de-DE">
                <a:latin typeface="Lucida Sans Unicode"/>
              </a:rPr>
              <a:t>Introduction</a:t>
            </a:r>
            <a:endParaRPr lang="de-DE" dirty="0">
              <a:latin typeface="Lucida Sans Unicode"/>
            </a:endParaRPr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EDE8FCEE-038B-0640-96CC-B32152B56CCE}" type="slidenum">
              <a:rPr lang="de-DE">
                <a:latin typeface="Lucida Sans Unicode"/>
              </a:rPr>
              <a:pPr>
                <a:defRPr/>
              </a:pPr>
              <a:t>‹#›</a:t>
            </a:fld>
            <a:endParaRPr lang="de-DE" dirty="0"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2549483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2398515D-3965-4BDC-BFED-BB8194C5ADCF}" type="datetime1">
              <a:rPr lang="en-US" smtClean="0"/>
              <a:t>6/24/2018</a:t>
            </a:fld>
            <a:endParaRPr lang="de-DE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r>
              <a:rPr lang="de-DE"/>
              <a:t>Introduction</a:t>
            </a:r>
            <a:endParaRPr lang="de-DE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48656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821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 Throughout brain storming phase, the complexity involved to detect different kinds of drinks.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Therefore decided to narrow down the process to 1 type of drink: </a:t>
            </a:r>
            <a:r>
              <a:rPr lang="en-US" dirty="0" err="1"/>
              <a:t>pasturized</a:t>
            </a:r>
            <a:r>
              <a:rPr lang="en-US" dirty="0"/>
              <a:t> milk </a:t>
            </a:r>
          </a:p>
          <a:p>
            <a:pPr marL="171450" indent="-171450">
              <a:buFontTx/>
              <a:buChar char="-"/>
            </a:pPr>
            <a:r>
              <a:rPr lang="en-US" dirty="0"/>
              <a:t>Read points 1-3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of course motivation to detect spoiled milk is also driven by : health issues in 3</a:t>
            </a:r>
            <a:r>
              <a:rPr lang="en-US" baseline="30000" dirty="0"/>
              <a:t>rd</a:t>
            </a:r>
            <a:r>
              <a:rPr lang="en-US" dirty="0"/>
              <a:t> world countries, ….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24.06.2018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0593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818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64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083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31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087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14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549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051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999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923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498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605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685800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chemeClr val="tx1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auto">
          <a:xfrm>
            <a:off x="0" y="685800"/>
            <a:ext cx="9144000" cy="6170612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2pPr>
            <a:lvl3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3pPr>
            <a:lvl4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4pPr>
            <a:lvl5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685800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FFFFFF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0" y="685800"/>
            <a:ext cx="9144000" cy="6170612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685800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FFFFFF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Tabellenplatzhalter 4"/>
          <p:cNvSpPr>
            <a:spLocks noGrp="1"/>
          </p:cNvSpPr>
          <p:nvPr>
            <p:ph type="tbl" sz="quarter" idx="10" hasCustomPrompt="1"/>
          </p:nvPr>
        </p:nvSpPr>
        <p:spPr>
          <a:xfrm>
            <a:off x="604839" y="1143000"/>
            <a:ext cx="7932737" cy="4648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FontTx/>
              <a:buNone/>
              <a:defRPr sz="1200">
                <a:solidFill>
                  <a:schemeClr val="accent3"/>
                </a:solidFill>
                <a:latin typeface="Lucida Sans Unicode"/>
              </a:defRPr>
            </a:lvl1pPr>
          </a:lstStyle>
          <a:p>
            <a:r>
              <a:rPr lang="de-DE" dirty="0"/>
              <a:t>Tabellentext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2514600"/>
            <a:ext cx="8537574" cy="32004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3" name="Bildplatzhalter 8"/>
          <p:cNvSpPr>
            <a:spLocks noGrp="1"/>
          </p:cNvSpPr>
          <p:nvPr>
            <p:ph type="pic" sz="quarter" idx="12"/>
          </p:nvPr>
        </p:nvSpPr>
        <p:spPr>
          <a:xfrm>
            <a:off x="2" y="1143000"/>
            <a:ext cx="9143998" cy="13716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4343400"/>
            <a:ext cx="8537574" cy="13716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0" y="1143000"/>
            <a:ext cx="9144000" cy="32004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4343400"/>
            <a:ext cx="8537574" cy="13716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04838" y="1143000"/>
            <a:ext cx="4800600" cy="32004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004_EIT_001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29" name="Gerade Verbindung 28"/>
          <p:cNvCxnSpPr/>
          <p:nvPr/>
        </p:nvCxnSpPr>
        <p:spPr bwMode="auto">
          <a:xfrm>
            <a:off x="-990600" y="43449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auto">
          <a:xfrm>
            <a:off x="-990600" y="16017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auto">
          <a:xfrm>
            <a:off x="-990600" y="3429000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 bwMode="auto">
          <a:xfrm>
            <a:off x="-990600" y="479901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auto">
          <a:xfrm>
            <a:off x="-990600" y="251301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auto">
          <a:xfrm>
            <a:off x="-990600" y="11445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 bwMode="auto">
          <a:xfrm>
            <a:off x="-990600" y="6873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45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8537575" y="2"/>
            <a:ext cx="454025" cy="17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50800" bIns="0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defRPr/>
            </a:pPr>
            <a:fld id="{14250F2A-FD75-C648-9881-23847D42C43D}" type="slidenum">
              <a:rPr lang="de-DE" sz="800" b="1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pPr algn="l">
                <a:spcBef>
                  <a:spcPct val="50000"/>
                </a:spcBef>
                <a:defRPr/>
              </a:pPr>
              <a:t>‹#›</a:t>
            </a:fld>
            <a:endParaRPr lang="de-DE" dirty="0">
              <a:solidFill>
                <a:schemeClr val="tx1"/>
              </a:solidFill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7" name="Text Box 47"/>
          <p:cNvSpPr txBox="1">
            <a:spLocks noChangeArrowheads="1"/>
          </p:cNvSpPr>
          <p:nvPr/>
        </p:nvSpPr>
        <p:spPr bwMode="auto">
          <a:xfrm>
            <a:off x="7623175" y="0"/>
            <a:ext cx="9144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50800" bIns="0"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de-DE" sz="800" b="1" dirty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t>25.06.2018</a:t>
            </a:r>
            <a:endParaRPr lang="de-DE" dirty="0">
              <a:solidFill>
                <a:schemeClr val="tx1"/>
              </a:solidFill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8" name="Text Box 48"/>
          <p:cNvSpPr txBox="1">
            <a:spLocks noChangeArrowheads="1"/>
          </p:cNvSpPr>
          <p:nvPr/>
        </p:nvSpPr>
        <p:spPr bwMode="auto">
          <a:xfrm>
            <a:off x="5410200" y="343695"/>
            <a:ext cx="2400300" cy="189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50800" rIns="0" bIns="0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900" dirty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t>Spoiled Beverage Detector</a:t>
            </a:r>
            <a:endParaRPr lang="de-DE" sz="900" dirty="0">
              <a:solidFill>
                <a:schemeClr val="tx1"/>
              </a:solidFill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21" name="Line 46"/>
          <p:cNvSpPr>
            <a:spLocks noChangeShapeType="1"/>
          </p:cNvSpPr>
          <p:nvPr/>
        </p:nvSpPr>
        <p:spPr bwMode="auto">
          <a:xfrm>
            <a:off x="8537575" y="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de-DE" dirty="0"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2" name="Section Titel" hidden="1">
            <a:extLst>
              <a:ext uri="{FF2B5EF4-FFF2-40B4-BE49-F238E27FC236}">
                <a16:creationId xmlns:a16="http://schemas.microsoft.com/office/drawing/2014/main" xmlns="" id="{6A2B04CA-12CE-41CC-A287-1C56283A185F}"/>
              </a:ext>
            </a:extLst>
          </p:cNvPr>
          <p:cNvSpPr txBox="1"/>
          <p:nvPr userDrawn="1"/>
        </p:nvSpPr>
        <p:spPr>
          <a:xfrm>
            <a:off x="7916636" y="378023"/>
            <a:ext cx="12273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&lt;TEXT&gt;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886CB9B-89A5-4168-B513-7A6401AEAFE6}"/>
              </a:ext>
            </a:extLst>
          </p:cNvPr>
          <p:cNvSpPr/>
          <p:nvPr userDrawn="1"/>
        </p:nvSpPr>
        <p:spPr bwMode="auto">
          <a:xfrm>
            <a:off x="0" y="6634164"/>
            <a:ext cx="9144000" cy="223836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3B3C985-7EF9-404E-92EA-CE83315D42FA}"/>
              </a:ext>
            </a:extLst>
          </p:cNvPr>
          <p:cNvSpPr txBox="1"/>
          <p:nvPr userDrawn="1"/>
        </p:nvSpPr>
        <p:spPr>
          <a:xfrm>
            <a:off x="6858000" y="6616336"/>
            <a:ext cx="22955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Solution Design in Medical Engineering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66" r:id="rId3"/>
    <p:sldLayoutId id="2147483667" r:id="rId4"/>
    <p:sldLayoutId id="2147483668" r:id="rId5"/>
    <p:sldLayoutId id="2147483670" r:id="rId6"/>
    <p:sldLayoutId id="2147483660" r:id="rId7"/>
    <p:sldLayoutId id="2147483661" r:id="rId8"/>
    <p:sldLayoutId id="2147483671" r:id="rId9"/>
    <p:sldLayoutId id="2147483673" r:id="rId10"/>
  </p:sldLayoutIdLst>
  <p:hf hdr="0" ftr="0"/>
  <p:txStyles>
    <p:titleStyle>
      <a:lvl1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+mj-lt"/>
          <a:ea typeface="+mj-ea"/>
          <a:cs typeface="+mj-cs"/>
          <a:sym typeface="Lucida Grande" charset="0"/>
        </a:defRPr>
      </a:lvl1pPr>
      <a:lvl2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2pPr>
      <a:lvl3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3pPr>
      <a:lvl4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4pPr>
      <a:lvl5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5pPr>
      <a:lvl6pPr marL="4572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6pPr>
      <a:lvl7pPr marL="9144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7pPr>
      <a:lvl8pPr marL="13716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8pPr>
      <a:lvl9pPr marL="18288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9pPr>
    </p:titleStyle>
    <p:bodyStyle>
      <a:lvl1pPr marL="742950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2"/>
          </a:solidFill>
          <a:latin typeface="+mn-lt"/>
          <a:ea typeface="+mn-ea"/>
          <a:cs typeface="+mn-cs"/>
          <a:sym typeface="Lucida Grande" charset="0"/>
        </a:defRPr>
      </a:lvl1pPr>
      <a:lvl2pPr marL="1150938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2pPr>
      <a:lvl3pPr marL="1558925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3pPr>
      <a:lvl4pPr marL="1965325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4pPr>
      <a:lvl5pPr marL="23733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5pPr>
      <a:lvl6pPr marL="28305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6pPr>
      <a:lvl7pPr marL="32877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7pPr>
      <a:lvl8pPr marL="37449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8pPr>
      <a:lvl9pPr marL="42021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ved=2ahUKEwj9lLKT7-bbAhVQUlAKHdlTAhoQjRx6BAgBEAU&amp;url=https://ciiva.com/part/tgs-800-13645760&amp;psig=AOvVaw2PI_KWYF-rBbrvdAypBvD_&amp;ust=1529743063959556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rabcad.com/library/circuit-board-pcb-mock-example" TargetMode="External"/><Relationship Id="rId2" Type="http://schemas.openxmlformats.org/officeDocument/2006/relationships/hyperlink" Target="http://dairyprocessinghandbook.com/chapter/chemistry-mil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abcad.com/library/agian-glass-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004_EIT_0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24AF70F-EBA1-46AB-BC30-00E0DE13A158}"/>
              </a:ext>
            </a:extLst>
          </p:cNvPr>
          <p:cNvSpPr txBox="1"/>
          <p:nvPr/>
        </p:nvSpPr>
        <p:spPr>
          <a:xfrm>
            <a:off x="1104900" y="2057400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Spoiled Beverage Detector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942D3A0-9C79-454D-AD03-4EB5292709D6}"/>
              </a:ext>
            </a:extLst>
          </p:cNvPr>
          <p:cNvSpPr txBox="1"/>
          <p:nvPr/>
        </p:nvSpPr>
        <p:spPr>
          <a:xfrm>
            <a:off x="152400" y="5754469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Design in Medical Engineering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Systems Engineering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CE07153-2E64-4668-9E42-D37DE7B19AC9}"/>
              </a:ext>
            </a:extLst>
          </p:cNvPr>
          <p:cNvSpPr/>
          <p:nvPr/>
        </p:nvSpPr>
        <p:spPr>
          <a:xfrm>
            <a:off x="6001582" y="4034135"/>
            <a:ext cx="184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D1DC93E-A99E-49ED-9B4F-667DF3D6E881}"/>
              </a:ext>
            </a:extLst>
          </p:cNvPr>
          <p:cNvSpPr/>
          <p:nvPr/>
        </p:nvSpPr>
        <p:spPr>
          <a:xfrm>
            <a:off x="2686388" y="4034135"/>
            <a:ext cx="184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489CD15-1280-43F8-A44A-943AD3DD6EBB}"/>
              </a:ext>
            </a:extLst>
          </p:cNvPr>
          <p:cNvSpPr/>
          <p:nvPr/>
        </p:nvSpPr>
        <p:spPr>
          <a:xfrm>
            <a:off x="5437167" y="3337153"/>
            <a:ext cx="184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D56C163-C0A9-4B54-801F-207B1D788B18}"/>
              </a:ext>
            </a:extLst>
          </p:cNvPr>
          <p:cNvSpPr/>
          <p:nvPr/>
        </p:nvSpPr>
        <p:spPr>
          <a:xfrm>
            <a:off x="1871453" y="3276600"/>
            <a:ext cx="540109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Jahangir </a:t>
            </a:r>
            <a:r>
              <a:rPr lang="en-US" dirty="0" err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Esfandiari</a:t>
            </a:r>
            <a:r>
              <a:rPr lang="en-US" dirty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Vanessa Mathew,</a:t>
            </a:r>
          </a:p>
          <a:p>
            <a:r>
              <a:rPr lang="en-US" dirty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 err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Bahar</a:t>
            </a:r>
            <a:r>
              <a:rPr lang="en-US" dirty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Rahmani</a:t>
            </a:r>
            <a:r>
              <a:rPr lang="en-US" dirty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Kymbat</a:t>
            </a:r>
            <a:r>
              <a:rPr lang="en-US" dirty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Talant</a:t>
            </a:r>
            <a:endParaRPr lang="en-US" dirty="0">
              <a:ln w="6350">
                <a:solidFill>
                  <a:schemeClr val="tx1"/>
                </a:solidFill>
              </a:ln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Biochemistry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E6FA3EC-924A-4629-98E0-FEF95922A4B1}"/>
              </a:ext>
            </a:extLst>
          </p:cNvPr>
          <p:cNvSpPr txBox="1"/>
          <p:nvPr/>
        </p:nvSpPr>
        <p:spPr>
          <a:xfrm>
            <a:off x="762000" y="1456432"/>
            <a:ext cx="4027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Spoiled beverage microorganisms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xmlns="" id="{001D1268-EB6E-4907-9191-36B7888815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0379002"/>
              </p:ext>
            </p:extLst>
          </p:nvPr>
        </p:nvGraphicFramePr>
        <p:xfrm>
          <a:off x="436632" y="1986643"/>
          <a:ext cx="8270735" cy="3423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85170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75043CA7-EF54-4313-B4F7-62D08010DE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5029200"/>
          </a:xfrm>
        </p:spPr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Selection of 1 type of drink to detect – Pasturized Milk 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Easier to detect spoiled milk than spoiled juices 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Spoiled juices have a wide range of pH value between different fruits</a:t>
            </a:r>
          </a:p>
          <a:p>
            <a:pPr marL="350520" indent="0">
              <a:buNone/>
            </a:pP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Health issues in third world countries</a:t>
            </a:r>
          </a:p>
          <a:p>
            <a:pPr marL="35052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Human senses are often inadequate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/>
              <a:t>Important nutrients for humans as wells as for animals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pPr marL="35052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35052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35052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127A68AB-3218-427B-A465-4E2E93AD5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of Spoiled Milk </a:t>
            </a:r>
          </a:p>
        </p:txBody>
      </p:sp>
    </p:spTree>
    <p:extLst>
      <p:ext uri="{BB962C8B-B14F-4D97-AF65-F5344CB8AC3E}">
        <p14:creationId xmlns:p14="http://schemas.microsoft.com/office/powerpoint/2010/main" val="1755713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Possible designs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E6FA3EC-924A-4629-98E0-FEF95922A4B1}"/>
              </a:ext>
            </a:extLst>
          </p:cNvPr>
          <p:cNvSpPr txBox="1"/>
          <p:nvPr/>
        </p:nvSpPr>
        <p:spPr>
          <a:xfrm>
            <a:off x="826209" y="1447800"/>
            <a:ext cx="1664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Gas sensor</a:t>
            </a:r>
          </a:p>
        </p:txBody>
      </p:sp>
      <p:pic>
        <p:nvPicPr>
          <p:cNvPr id="6" name="Picture 2" descr="Bildergebnis für TGS 800">
            <a:hlinkClick r:id="rId3"/>
            <a:extLst>
              <a:ext uri="{FF2B5EF4-FFF2-40B4-BE49-F238E27FC236}">
                <a16:creationId xmlns:a16="http://schemas.microsoft.com/office/drawing/2014/main" xmlns="" id="{23B3928A-E6C2-4FD3-A26D-F4ECCB62E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2" t="7210" r="11762" b="8175"/>
          <a:stretch/>
        </p:blipFill>
        <p:spPr bwMode="auto">
          <a:xfrm>
            <a:off x="5486400" y="2501586"/>
            <a:ext cx="2597652" cy="341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7">
            <a:extLst>
              <a:ext uri="{FF2B5EF4-FFF2-40B4-BE49-F238E27FC236}">
                <a16:creationId xmlns:a16="http://schemas.microsoft.com/office/drawing/2014/main" xmlns="" id="{6D79906F-64AD-4056-8551-6CDBE3E634A0}"/>
              </a:ext>
            </a:extLst>
          </p:cNvPr>
          <p:cNvSpPr txBox="1"/>
          <p:nvPr/>
        </p:nvSpPr>
        <p:spPr>
          <a:xfrm>
            <a:off x="3240088" y="5865167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Fig.5. TGS 800 sensor,</a:t>
            </a:r>
          </a:p>
          <a:p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https://ciiva.com/part/tgs-800-13645760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C1EDCFE-1411-49F3-B2F3-B3AD519D6FF9}"/>
              </a:ext>
            </a:extLst>
          </p:cNvPr>
          <p:cNvSpPr/>
          <p:nvPr/>
        </p:nvSpPr>
        <p:spPr>
          <a:xfrm>
            <a:off x="1501398" y="2119265"/>
            <a:ext cx="3136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Use of a gas sensor TGS 800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60D300D-DF40-4E4F-AEAC-01596CC105A5}"/>
              </a:ext>
            </a:extLst>
          </p:cNvPr>
          <p:cNvSpPr/>
          <p:nvPr/>
        </p:nvSpPr>
        <p:spPr>
          <a:xfrm>
            <a:off x="1521768" y="2811215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Closed measuring chamber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97E0578-1CCA-4707-8EA4-8A7B6D30FCCB}"/>
              </a:ext>
            </a:extLst>
          </p:cNvPr>
          <p:cNvSpPr/>
          <p:nvPr/>
        </p:nvSpPr>
        <p:spPr>
          <a:xfrm>
            <a:off x="1526123" y="3593216"/>
            <a:ext cx="1805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Power Supply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76A635F-D9BE-418E-93E3-50DF4EF04A41}"/>
              </a:ext>
            </a:extLst>
          </p:cNvPr>
          <p:cNvSpPr/>
          <p:nvPr/>
        </p:nvSpPr>
        <p:spPr>
          <a:xfrm>
            <a:off x="1526123" y="4260705"/>
            <a:ext cx="1505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Voltmeter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550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Possible designs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E6FA3EC-924A-4629-98E0-FEF95922A4B1}"/>
              </a:ext>
            </a:extLst>
          </p:cNvPr>
          <p:cNvSpPr txBox="1"/>
          <p:nvPr/>
        </p:nvSpPr>
        <p:spPr>
          <a:xfrm>
            <a:off x="838200" y="1469664"/>
            <a:ext cx="1664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Gas sensor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AD7DEBA-438E-41F3-B963-A5A1A84FB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2013106"/>
            <a:ext cx="6477000" cy="40828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C39E4AD-0D9D-4748-8C06-16841FCFDD15}"/>
              </a:ext>
            </a:extLst>
          </p:cNvPr>
          <p:cNvSpPr txBox="1"/>
          <p:nvPr/>
        </p:nvSpPr>
        <p:spPr>
          <a:xfrm>
            <a:off x="304800" y="5805100"/>
            <a:ext cx="5295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Fig.6. Enclosed Vacuum Glass Box  Drawing: Arduino Part [a] , Cup Part [b]</a:t>
            </a:r>
          </a:p>
        </p:txBody>
      </p:sp>
    </p:spTree>
    <p:extLst>
      <p:ext uri="{BB962C8B-B14F-4D97-AF65-F5344CB8AC3E}">
        <p14:creationId xmlns:p14="http://schemas.microsoft.com/office/powerpoint/2010/main" val="1251134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Possible designs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E6FA3EC-924A-4629-98E0-FEF95922A4B1}"/>
              </a:ext>
            </a:extLst>
          </p:cNvPr>
          <p:cNvSpPr txBox="1"/>
          <p:nvPr/>
        </p:nvSpPr>
        <p:spPr>
          <a:xfrm>
            <a:off x="825267" y="1447800"/>
            <a:ext cx="1664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Gas sensor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4161DA57-CE58-4879-8DD5-418681A7985E}"/>
              </a:ext>
            </a:extLst>
          </p:cNvPr>
          <p:cNvGrpSpPr/>
          <p:nvPr/>
        </p:nvGrpSpPr>
        <p:grpSpPr>
          <a:xfrm>
            <a:off x="185241" y="1880367"/>
            <a:ext cx="8958759" cy="3377433"/>
            <a:chOff x="140053" y="1537467"/>
            <a:chExt cx="8958759" cy="33774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23A04F88-C644-4E10-AA1B-A97ADFB0A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053" y="1943100"/>
              <a:ext cx="8800832" cy="2971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9B68B0DC-55E1-405F-889F-3B56E270A048}"/>
                </a:ext>
              </a:extLst>
            </p:cNvPr>
            <p:cNvSpPr txBox="1"/>
            <p:nvPr/>
          </p:nvSpPr>
          <p:spPr>
            <a:xfrm>
              <a:off x="1676400" y="3244334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Glass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4EE42DBF-C779-42B0-9F4C-BB1AB0D58110}"/>
                </a:ext>
              </a:extLst>
            </p:cNvPr>
            <p:cNvSpPr txBox="1"/>
            <p:nvPr/>
          </p:nvSpPr>
          <p:spPr>
            <a:xfrm>
              <a:off x="4092258" y="1537468"/>
              <a:ext cx="1698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Gas Sensors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4B1599F-1225-4C8D-9761-B343D5C9E7DE}"/>
                </a:ext>
              </a:extLst>
            </p:cNvPr>
            <p:cNvSpPr txBox="1"/>
            <p:nvPr/>
          </p:nvSpPr>
          <p:spPr>
            <a:xfrm>
              <a:off x="6922929" y="1537467"/>
              <a:ext cx="1936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Hole for Wiring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FE9B7074-1B4A-4B6E-ADD1-6C75A530732E}"/>
                </a:ext>
              </a:extLst>
            </p:cNvPr>
            <p:cNvSpPr txBox="1"/>
            <p:nvPr/>
          </p:nvSpPr>
          <p:spPr>
            <a:xfrm>
              <a:off x="7072943" y="3956175"/>
              <a:ext cx="2025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Spoiled Milk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1C40356E-A4C2-4D87-89B4-CD214D67391B}"/>
                </a:ext>
              </a:extLst>
            </p:cNvPr>
            <p:cNvSpPr txBox="1"/>
            <p:nvPr/>
          </p:nvSpPr>
          <p:spPr>
            <a:xfrm>
              <a:off x="1763871" y="1675967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Polymer 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xmlns="" id="{5275B9BC-4D2C-44A0-BCDC-E1E831202149}"/>
                </a:ext>
              </a:extLst>
            </p:cNvPr>
            <p:cNvCxnSpPr>
              <a:cxnSpLocks/>
              <a:stCxn id="11" idx="2"/>
            </p:cNvCxnSpPr>
            <p:nvPr/>
          </p:nvCxnSpPr>
          <p:spPr bwMode="auto">
            <a:xfrm>
              <a:off x="4941729" y="1906800"/>
              <a:ext cx="629860" cy="684000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xmlns="" id="{CB7907B8-6228-49F2-88C2-9DCC71FD4E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95600" y="1958723"/>
              <a:ext cx="914400" cy="327277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8DB22DEC-4046-417F-8115-106BBE74FC6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694882" y="4129564"/>
              <a:ext cx="588164" cy="0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xmlns="" id="{24CDEF63-F9CC-4817-9EB8-E9F4B8FA4D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085877" y="1870933"/>
              <a:ext cx="0" cy="472901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5EC2E32-321D-4C21-BF5D-A8CC8EE3E010}"/>
              </a:ext>
            </a:extLst>
          </p:cNvPr>
          <p:cNvSpPr txBox="1"/>
          <p:nvPr/>
        </p:nvSpPr>
        <p:spPr>
          <a:xfrm>
            <a:off x="1068390" y="5459967"/>
            <a:ext cx="64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Fig.7. Enclosed Vacuum Glass Box Drawing: Arduino Part [a] , Cup Part [b]</a:t>
            </a:r>
          </a:p>
        </p:txBody>
      </p:sp>
    </p:spTree>
    <p:extLst>
      <p:ext uri="{BB962C8B-B14F-4D97-AF65-F5344CB8AC3E}">
        <p14:creationId xmlns:p14="http://schemas.microsoft.com/office/powerpoint/2010/main" val="3234325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xmlns="" id="{B1B13D5E-AE79-4779-8942-A6E3B751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design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B3203B9-F09E-4607-BF77-E4F250F46F2D}"/>
              </a:ext>
            </a:extLst>
          </p:cNvPr>
          <p:cNvSpPr txBox="1"/>
          <p:nvPr/>
        </p:nvSpPr>
        <p:spPr>
          <a:xfrm>
            <a:off x="6409456" y="1447800"/>
            <a:ext cx="872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PH meter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38932CCD-ACD4-43D7-9AFF-31E87631E9D0}"/>
              </a:ext>
            </a:extLst>
          </p:cNvPr>
          <p:cNvGrpSpPr/>
          <p:nvPr/>
        </p:nvGrpSpPr>
        <p:grpSpPr>
          <a:xfrm>
            <a:off x="671774" y="1879107"/>
            <a:ext cx="7175690" cy="4505141"/>
            <a:chOff x="1054364" y="1905000"/>
            <a:chExt cx="7175690" cy="45051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00EFD21F-BF49-4C1B-9EEA-3E1CE5F577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977" b="30022"/>
            <a:stretch/>
          </p:blipFill>
          <p:spPr>
            <a:xfrm rot="16200000">
              <a:off x="6228562" y="1876452"/>
              <a:ext cx="1972944" cy="203003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ADF8E3FE-AC36-458E-9DAC-2573C8550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965" b="22257"/>
            <a:stretch/>
          </p:blipFill>
          <p:spPr>
            <a:xfrm rot="16200000">
              <a:off x="2717871" y="1718562"/>
              <a:ext cx="1972944" cy="234582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3B20E238-BA9D-43E5-AA82-DF5BDB3981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9771" b="6135"/>
            <a:stretch/>
          </p:blipFill>
          <p:spPr>
            <a:xfrm>
              <a:off x="4343854" y="4200718"/>
              <a:ext cx="3886200" cy="2209423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1F33AF2B-E8F6-40D6-A23E-1854242AABB0}"/>
                </a:ext>
              </a:extLst>
            </p:cNvPr>
            <p:cNvGrpSpPr/>
            <p:nvPr/>
          </p:nvGrpSpPr>
          <p:grpSpPr>
            <a:xfrm>
              <a:off x="1813558" y="2642386"/>
              <a:ext cx="2529842" cy="2743200"/>
              <a:chOff x="899158" y="2269641"/>
              <a:chExt cx="2529842" cy="2743200"/>
            </a:xfrm>
          </p:grpSpPr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xmlns="" id="{E1D387F0-97EF-4E7C-9BB9-41372F9E332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0800000" flipH="1">
                <a:off x="1052014" y="2269641"/>
                <a:ext cx="548640" cy="2743200"/>
              </a:xfrm>
              <a:prstGeom prst="bentConnector3">
                <a:avLst>
                  <a:gd name="adj1" fmla="val -71410"/>
                </a:avLst>
              </a:prstGeom>
              <a:solidFill>
                <a:srgbClr val="A33316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xmlns="" id="{C0BA3346-71CD-4024-ABED-7FF91C5B1C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99158" y="5012841"/>
                <a:ext cx="2529842" cy="0"/>
              </a:xfrm>
              <a:prstGeom prst="line">
                <a:avLst/>
              </a:prstGeom>
              <a:solidFill>
                <a:srgbClr val="A33316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29FCF8A4-7DB6-470C-9195-65608C1E8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7508" y="4866587"/>
              <a:ext cx="2159503" cy="437971"/>
            </a:xfrm>
            <a:prstGeom prst="rect">
              <a:avLst/>
            </a:prstGeom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xmlns="" id="{1FA50229-4101-4E4E-BD83-B2FCDC2C01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77254" y="2642386"/>
              <a:ext cx="1371600" cy="0"/>
            </a:xfrm>
            <a:prstGeom prst="straightConnector1">
              <a:avLst/>
            </a:prstGeom>
            <a:solidFill>
              <a:srgbClr val="A33316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62E1F70E-07D9-4EF9-9549-C12DC7D9F4FF}"/>
                </a:ext>
              </a:extLst>
            </p:cNvPr>
            <p:cNvSpPr txBox="1"/>
            <p:nvPr/>
          </p:nvSpPr>
          <p:spPr>
            <a:xfrm>
              <a:off x="1054364" y="6121893"/>
              <a:ext cx="30620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Fig.8. Prototype of spoiled beverage detector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1E636E00-AD1B-4C28-809F-1BB949B8BDE2}"/>
              </a:ext>
            </a:extLst>
          </p:cNvPr>
          <p:cNvSpPr/>
          <p:nvPr/>
        </p:nvSpPr>
        <p:spPr>
          <a:xfrm>
            <a:off x="2381880" y="1447800"/>
            <a:ext cx="18797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Rduino Microcontroller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A3C4C44-4D2D-4FC2-95A0-3550B44EF7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FFFFFF">
                <a:alpha val="38824"/>
                <a:tint val="45000"/>
                <a:satMod val="400000"/>
              </a:srgbClr>
            </a:duotone>
          </a:blip>
          <a:srcRect l="47827" t="49463" r="38006" b="23626"/>
          <a:stretch/>
        </p:blipFill>
        <p:spPr>
          <a:xfrm>
            <a:off x="6571703" y="5094742"/>
            <a:ext cx="548182" cy="58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39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xmlns="" id="{81B58510-CF1F-4881-9FB1-F338E6A5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design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19825F2-6642-459B-B97E-CE7918C6C8CB}"/>
              </a:ext>
            </a:extLst>
          </p:cNvPr>
          <p:cNvSpPr txBox="1"/>
          <p:nvPr/>
        </p:nvSpPr>
        <p:spPr>
          <a:xfrm>
            <a:off x="773615" y="1447800"/>
            <a:ext cx="4756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Demonstration of healthy milk detection</a:t>
            </a:r>
          </a:p>
        </p:txBody>
      </p:sp>
    </p:spTree>
    <p:extLst>
      <p:ext uri="{BB962C8B-B14F-4D97-AF65-F5344CB8AC3E}">
        <p14:creationId xmlns:p14="http://schemas.microsoft.com/office/powerpoint/2010/main" val="2455362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xmlns="" id="{F8FB8DF8-BB4B-486A-BAEF-6A71FEB8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design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EB436DE-3697-4F24-A02D-DD56DB170184}"/>
              </a:ext>
            </a:extLst>
          </p:cNvPr>
          <p:cNvSpPr txBox="1"/>
          <p:nvPr/>
        </p:nvSpPr>
        <p:spPr>
          <a:xfrm>
            <a:off x="813220" y="1447800"/>
            <a:ext cx="4438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Demonstration of sour milk detection</a:t>
            </a:r>
          </a:p>
        </p:txBody>
      </p:sp>
    </p:spTree>
    <p:extLst>
      <p:ext uri="{BB962C8B-B14F-4D97-AF65-F5344CB8AC3E}">
        <p14:creationId xmlns:p14="http://schemas.microsoft.com/office/powerpoint/2010/main" val="2218965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D366FB9-77FC-40DD-99A2-574E8CFC48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1" t="42589" r="50833" b="27337"/>
          <a:stretch/>
        </p:blipFill>
        <p:spPr>
          <a:xfrm>
            <a:off x="5334000" y="4129932"/>
            <a:ext cx="3581399" cy="2271967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xmlns="" id="{D2B8B8FE-43FC-4C0C-8B6C-5F1A616B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Outlook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4F6D4A4-6DBF-4706-BC70-74DF80F3A5CD}"/>
              </a:ext>
            </a:extLst>
          </p:cNvPr>
          <p:cNvSpPr txBox="1"/>
          <p:nvPr/>
        </p:nvSpPr>
        <p:spPr>
          <a:xfrm>
            <a:off x="785447" y="1438125"/>
            <a:ext cx="7461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Method elaboration for detection of other sorts of beverages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E83BAA6-DBAB-4656-A171-9F21879181F9}"/>
              </a:ext>
            </a:extLst>
          </p:cNvPr>
          <p:cNvSpPr txBox="1"/>
          <p:nvPr/>
        </p:nvSpPr>
        <p:spPr>
          <a:xfrm>
            <a:off x="785447" y="2257215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Shape &amp; size optimization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5EA8587-3567-4351-A5E8-F4F313CD2830}"/>
              </a:ext>
            </a:extLst>
          </p:cNvPr>
          <p:cNvSpPr txBox="1"/>
          <p:nvPr/>
        </p:nvSpPr>
        <p:spPr>
          <a:xfrm>
            <a:off x="1524000" y="283106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Built-in programming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7305930-F078-47B0-AB78-9C3AEC1EBFCB}"/>
              </a:ext>
            </a:extLst>
          </p:cNvPr>
          <p:cNvSpPr txBox="1"/>
          <p:nvPr/>
        </p:nvSpPr>
        <p:spPr>
          <a:xfrm>
            <a:off x="1524000" y="33528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Attractive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D1C2BAE-2B57-441F-A397-83B1606D516A}"/>
              </a:ext>
            </a:extLst>
          </p:cNvPr>
          <p:cNvSpPr txBox="1"/>
          <p:nvPr/>
        </p:nvSpPr>
        <p:spPr>
          <a:xfrm>
            <a:off x="785447" y="4033103"/>
            <a:ext cx="5702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Marketing &amp; commercializing opportunities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9075B5A-1F27-4302-8F4F-4C890CB4928D}"/>
              </a:ext>
            </a:extLst>
          </p:cNvPr>
          <p:cNvSpPr txBox="1"/>
          <p:nvPr/>
        </p:nvSpPr>
        <p:spPr>
          <a:xfrm>
            <a:off x="785447" y="4693622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Patenting</a:t>
            </a:r>
          </a:p>
        </p:txBody>
      </p:sp>
    </p:spTree>
    <p:extLst>
      <p:ext uri="{BB962C8B-B14F-4D97-AF65-F5344CB8AC3E}">
        <p14:creationId xmlns:p14="http://schemas.microsoft.com/office/powerpoint/2010/main" val="399407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BDC035B8-029F-4C41-ADD8-6DE14E402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2" y="1143000"/>
            <a:ext cx="8537574" cy="5562600"/>
          </a:xfrm>
        </p:spPr>
        <p:txBody>
          <a:bodyPr/>
          <a:lstStyle/>
          <a:p>
            <a:pPr marL="349250" indent="-9525" algn="just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[1]  </a:t>
            </a:r>
            <a:r>
              <a:rPr lang="en-US" sz="2000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Alicyclobacillus spp. Control in the Fruit Juice Industry</a:t>
            </a:r>
          </a:p>
          <a:p>
            <a:pPr marL="350520" indent="0" algn="just">
              <a:buNone/>
            </a:pPr>
            <a:endParaRPr lang="en-US" sz="2000" kern="1200" dirty="0">
              <a:solidFill>
                <a:schemeClr val="tx1"/>
              </a:solidFill>
              <a:latin typeface="Arial" panose="020B0604020202020204" pitchFamily="34" charset="0"/>
              <a:ea typeface="ＭＳ Ｐゴシック" pitchFamily="-111" charset="-128"/>
              <a:cs typeface="Arial" panose="020B0604020202020204" pitchFamily="34" charset="0"/>
            </a:endParaRPr>
          </a:p>
          <a:p>
            <a:pPr marL="741363" indent="-392113" algn="just">
              <a:buNone/>
              <a:tabLst>
                <a:tab pos="744538" algn="l"/>
              </a:tabLs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2000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Microbiology of soft drinks and fruit juices (P. </a:t>
            </a:r>
            <a:r>
              <a:rPr lang="en-US" sz="2000" kern="12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Wareing</a:t>
            </a:r>
            <a:r>
              <a:rPr lang="en-US" sz="2000" kern="12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 and R.R.)  Davenport</a:t>
            </a:r>
          </a:p>
          <a:p>
            <a:pPr marL="741363" indent="-392113" algn="just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0520" indent="0" algn="just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[3]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http://dairyprocessinghandbook.com/chapter/chemistry-milk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0520" indent="0" algn="just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1363" indent="-392113" algn="just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[4]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Shinde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Kajal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P. et al IoT based detection of microbial activity in raw milk by using Intel Galileo Gen II in IRJET,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india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2017.</a:t>
            </a:r>
          </a:p>
          <a:p>
            <a:pPr marL="741363" indent="-392113" algn="just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1363" indent="-392113" algn="just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Fig.6.</a:t>
            </a:r>
          </a:p>
          <a:p>
            <a:pPr marL="741363" indent="-392113" algn="just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0520" indent="0" algn="just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[a]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https://grabcad.com/library/circuit-board-pcb-mock-example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0520" indent="0" algn="just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0520" indent="0" algn="just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[b]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https://grabcad.com/library/agian-glass-1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0520" indent="0" algn="just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0520" indent="0" algn="just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0B124602-1779-4637-B914-348CE509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396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99E1BE4-4209-4331-B7C3-A98E98266B5F}"/>
              </a:ext>
            </a:extLst>
          </p:cNvPr>
          <p:cNvSpPr txBox="1"/>
          <p:nvPr/>
        </p:nvSpPr>
        <p:spPr>
          <a:xfrm>
            <a:off x="774338" y="1447800"/>
            <a:ext cx="1869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165299A-860A-4DB0-B558-37B14BEB5DCA}"/>
              </a:ext>
            </a:extLst>
          </p:cNvPr>
          <p:cNvSpPr txBox="1"/>
          <p:nvPr/>
        </p:nvSpPr>
        <p:spPr>
          <a:xfrm>
            <a:off x="806025" y="1971868"/>
            <a:ext cx="2555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Current Technology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EC3F570-1CEA-4D38-BDEC-1F831D515651}"/>
              </a:ext>
            </a:extLst>
          </p:cNvPr>
          <p:cNvSpPr txBox="1"/>
          <p:nvPr/>
        </p:nvSpPr>
        <p:spPr>
          <a:xfrm>
            <a:off x="1905000" y="2514600"/>
            <a:ext cx="2649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Functions &amp; structures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8409689-4F93-46FA-B519-32B7883BF1BC}"/>
              </a:ext>
            </a:extLst>
          </p:cNvPr>
          <p:cNvSpPr txBox="1"/>
          <p:nvPr/>
        </p:nvSpPr>
        <p:spPr>
          <a:xfrm>
            <a:off x="806025" y="3638490"/>
            <a:ext cx="2213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tabLst>
                <a:tab pos="339725" algn="l"/>
              </a:tabLs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Possible designs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C4E3277-A5C1-42A6-8725-314F8A23E83B}"/>
              </a:ext>
            </a:extLst>
          </p:cNvPr>
          <p:cNvSpPr txBox="1"/>
          <p:nvPr/>
        </p:nvSpPr>
        <p:spPr>
          <a:xfrm>
            <a:off x="1905000" y="4114800"/>
            <a:ext cx="1548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Gas sensor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3EABA51-B12D-47F6-B1AC-FCDC2AB607F7}"/>
              </a:ext>
            </a:extLst>
          </p:cNvPr>
          <p:cNvSpPr txBox="1"/>
          <p:nvPr/>
        </p:nvSpPr>
        <p:spPr>
          <a:xfrm>
            <a:off x="1905000" y="4572000"/>
            <a:ext cx="141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PH meter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CA4ADA1-021F-471D-9CD4-1F7DE6095E85}"/>
              </a:ext>
            </a:extLst>
          </p:cNvPr>
          <p:cNvSpPr txBox="1"/>
          <p:nvPr/>
        </p:nvSpPr>
        <p:spPr>
          <a:xfrm>
            <a:off x="806025" y="5029200"/>
            <a:ext cx="1762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tabLst>
                <a:tab pos="339725" algn="l"/>
              </a:tabLs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Final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8117B8B-ACFD-40E8-9E57-AAB6CA1D48CE}"/>
              </a:ext>
            </a:extLst>
          </p:cNvPr>
          <p:cNvSpPr txBox="1"/>
          <p:nvPr/>
        </p:nvSpPr>
        <p:spPr>
          <a:xfrm>
            <a:off x="792933" y="554572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tabLst>
                <a:tab pos="339725" algn="l"/>
              </a:tabLs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Outlook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62943AF-471F-45B1-BE44-23F4DF2B4A6C}"/>
              </a:ext>
            </a:extLst>
          </p:cNvPr>
          <p:cNvSpPr txBox="1"/>
          <p:nvPr/>
        </p:nvSpPr>
        <p:spPr>
          <a:xfrm>
            <a:off x="806025" y="3048000"/>
            <a:ext cx="3278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tabLst>
                <a:tab pos="339725" algn="l"/>
              </a:tabLs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Biochemistry of beverages</a:t>
            </a:r>
          </a:p>
        </p:txBody>
      </p:sp>
    </p:spTree>
    <p:extLst>
      <p:ext uri="{BB962C8B-B14F-4D97-AF65-F5344CB8AC3E}">
        <p14:creationId xmlns:p14="http://schemas.microsoft.com/office/powerpoint/2010/main" val="1855187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90749" y="1143000"/>
            <a:ext cx="476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r>
              <a:rPr lang="de-DE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de-DE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r>
              <a:rPr lang="de-DE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0B4CEBF-B260-434B-88CE-6B0C533D2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907697"/>
            <a:ext cx="4495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0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E6FA3EC-924A-4629-98E0-FEF95922A4B1}"/>
              </a:ext>
            </a:extLst>
          </p:cNvPr>
          <p:cNvSpPr txBox="1"/>
          <p:nvPr/>
        </p:nvSpPr>
        <p:spPr>
          <a:xfrm>
            <a:off x="807209" y="1447800"/>
            <a:ext cx="3698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Consumption of spoiled drinks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42BAB75-41F0-40F9-83E2-A3F286CF3F61}"/>
              </a:ext>
            </a:extLst>
          </p:cNvPr>
          <p:cNvSpPr txBox="1"/>
          <p:nvPr/>
        </p:nvSpPr>
        <p:spPr>
          <a:xfrm>
            <a:off x="1828800" y="2057400"/>
            <a:ext cx="512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Lack of awareness of early signs of expired drinks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25E90A9-49AA-4886-85DB-782446229DBB}"/>
              </a:ext>
            </a:extLst>
          </p:cNvPr>
          <p:cNvSpPr txBox="1"/>
          <p:nvPr/>
        </p:nvSpPr>
        <p:spPr>
          <a:xfrm>
            <a:off x="1828800" y="2590672"/>
            <a:ext cx="517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Stomach cramp, fever, vomiting, nausea, diarrhea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E21FCBC-1F67-4589-93E1-40BDBE6EDDB7}"/>
              </a:ext>
            </a:extLst>
          </p:cNvPr>
          <p:cNvSpPr txBox="1"/>
          <p:nvPr/>
        </p:nvSpPr>
        <p:spPr>
          <a:xfrm>
            <a:off x="807209" y="3352800"/>
            <a:ext cx="4438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Suspicious cases of beverage spoilage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C07DC04-9DBB-4E40-9E00-C97628546D92}"/>
              </a:ext>
            </a:extLst>
          </p:cNvPr>
          <p:cNvSpPr txBox="1"/>
          <p:nvPr/>
        </p:nvSpPr>
        <p:spPr>
          <a:xfrm>
            <a:off x="1831818" y="3981510"/>
            <a:ext cx="1558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Discarding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1C1EEE5-6BCC-4B20-AA4E-B798183B172B}"/>
              </a:ext>
            </a:extLst>
          </p:cNvPr>
          <p:cNvSpPr txBox="1"/>
          <p:nvPr/>
        </p:nvSpPr>
        <p:spPr>
          <a:xfrm>
            <a:off x="1828800" y="4427298"/>
            <a:ext cx="372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Boiling &amp; cooling down (e.g. milk)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AA265C8-93AD-4FBC-B14A-997EE4C68781}"/>
              </a:ext>
            </a:extLst>
          </p:cNvPr>
          <p:cNvSpPr txBox="1"/>
          <p:nvPr/>
        </p:nvSpPr>
        <p:spPr>
          <a:xfrm>
            <a:off x="1828800" y="4934738"/>
            <a:ext cx="3394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Waste of food, energy &amp; time </a:t>
            </a:r>
          </a:p>
        </p:txBody>
      </p:sp>
    </p:spTree>
    <p:extLst>
      <p:ext uri="{BB962C8B-B14F-4D97-AF65-F5344CB8AC3E}">
        <p14:creationId xmlns:p14="http://schemas.microsoft.com/office/powerpoint/2010/main" val="424005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E6FA3EC-924A-4629-98E0-FEF95922A4B1}"/>
              </a:ext>
            </a:extLst>
          </p:cNvPr>
          <p:cNvSpPr txBox="1"/>
          <p:nvPr/>
        </p:nvSpPr>
        <p:spPr>
          <a:xfrm>
            <a:off x="797972" y="1447800"/>
            <a:ext cx="1591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820DF2A-205D-4A62-B10C-5B4EDD4EDF14}"/>
              </a:ext>
            </a:extLst>
          </p:cNvPr>
          <p:cNvSpPr txBox="1"/>
          <p:nvPr/>
        </p:nvSpPr>
        <p:spPr>
          <a:xfrm>
            <a:off x="1002761" y="2186970"/>
            <a:ext cx="7315200" cy="156966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Development of a device for fast detection of spoiled drinks &amp; report of results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1E2286E-ADFC-432E-9DE6-6AC0EB89EF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8" t="42593" r="52997" b="27074"/>
          <a:stretch/>
        </p:blipFill>
        <p:spPr>
          <a:xfrm>
            <a:off x="5562600" y="3962400"/>
            <a:ext cx="346748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17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technologies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E6FA3EC-924A-4629-98E0-FEF95922A4B1}"/>
              </a:ext>
            </a:extLst>
          </p:cNvPr>
          <p:cNvSpPr txBox="1"/>
          <p:nvPr/>
        </p:nvSpPr>
        <p:spPr>
          <a:xfrm>
            <a:off x="762000" y="1447800"/>
            <a:ext cx="1713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Media cup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7A53797-12D6-47CD-BE59-4B4F14E76ECB}"/>
              </a:ext>
            </a:extLst>
          </p:cNvPr>
          <p:cNvSpPr txBox="1"/>
          <p:nvPr/>
        </p:nvSpPr>
        <p:spPr>
          <a:xfrm>
            <a:off x="1225520" y="1962090"/>
            <a:ext cx="6147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Representing content information (e.g. temperature)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14EC0AE-C457-46FC-B2BC-8D9252257043}"/>
              </a:ext>
            </a:extLst>
          </p:cNvPr>
          <p:cNvSpPr txBox="1"/>
          <p:nvPr/>
        </p:nvSpPr>
        <p:spPr>
          <a:xfrm>
            <a:off x="24934" y="5638361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Fig.4. Media cup Prototypes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4DFC2BA-159C-4A70-ACD5-55F8CB9D6551}"/>
              </a:ext>
            </a:extLst>
          </p:cNvPr>
          <p:cNvSpPr txBox="1"/>
          <p:nvPr/>
        </p:nvSpPr>
        <p:spPr>
          <a:xfrm>
            <a:off x="355029" y="595497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Gellersen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International Symposium on Handheld and Ubiquitous Computing (1999)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xmlns="" id="{53B7CA67-300C-4414-9A19-F685F3585D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1361969"/>
              </p:ext>
            </p:extLst>
          </p:nvPr>
        </p:nvGraphicFramePr>
        <p:xfrm>
          <a:off x="312637" y="2241981"/>
          <a:ext cx="8433942" cy="229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86701"/>
            <a:ext cx="1618397" cy="19299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350" y="4500029"/>
            <a:ext cx="1618397" cy="194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technologies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E6FA3EC-924A-4629-98E0-FEF95922A4B1}"/>
              </a:ext>
            </a:extLst>
          </p:cNvPr>
          <p:cNvSpPr txBox="1"/>
          <p:nvPr/>
        </p:nvSpPr>
        <p:spPr>
          <a:xfrm>
            <a:off x="762000" y="1447800"/>
            <a:ext cx="1273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Vessyl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6E12707-6F05-496C-8C45-04F3CE424262}"/>
              </a:ext>
            </a:extLst>
          </p:cNvPr>
          <p:cNvSpPr txBox="1"/>
          <p:nvPr/>
        </p:nvSpPr>
        <p:spPr>
          <a:xfrm>
            <a:off x="494565" y="6027424"/>
            <a:ext cx="5748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Fig.3.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Vessyl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smart cup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5823685-1278-4FC1-9D19-55D2BEFD2799}"/>
              </a:ext>
            </a:extLst>
          </p:cNvPr>
          <p:cNvSpPr txBox="1"/>
          <p:nvPr/>
        </p:nvSpPr>
        <p:spPr>
          <a:xfrm>
            <a:off x="389564" y="6304423"/>
            <a:ext cx="6192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http://hiconsumption.com/2014/06/vessyl-smart-cup/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6EEBEC2-1A11-405F-9C59-A2ADCE5A12B6}"/>
              </a:ext>
            </a:extLst>
          </p:cNvPr>
          <p:cNvSpPr txBox="1"/>
          <p:nvPr/>
        </p:nvSpPr>
        <p:spPr>
          <a:xfrm>
            <a:off x="1225520" y="2057400"/>
            <a:ext cx="4413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Detecting amount &amp; type of beverage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AA96836-4045-4730-8EEE-2D59B3F92765}"/>
              </a:ext>
            </a:extLst>
          </p:cNvPr>
          <p:cNvSpPr txBox="1"/>
          <p:nvPr/>
        </p:nvSpPr>
        <p:spPr>
          <a:xfrm>
            <a:off x="1225520" y="2724090"/>
            <a:ext cx="4286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Information displayed on side of cup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E0BE5BB-176B-4D1B-A5FD-118C1DC4639A}"/>
              </a:ext>
            </a:extLst>
          </p:cNvPr>
          <p:cNvSpPr txBox="1"/>
          <p:nvPr/>
        </p:nvSpPr>
        <p:spPr>
          <a:xfrm>
            <a:off x="1225520" y="3352800"/>
            <a:ext cx="3459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Mobile App to track every sip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51552F3-2BC6-430D-87AF-0EECDDCBA63E}"/>
              </a:ext>
            </a:extLst>
          </p:cNvPr>
          <p:cNvSpPr txBox="1"/>
          <p:nvPr/>
        </p:nvSpPr>
        <p:spPr>
          <a:xfrm>
            <a:off x="1225520" y="3962400"/>
            <a:ext cx="5208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Indication of sufficient hydration by blue light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1F47943A-914B-4892-B7EF-3E0CECC78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645" y="4495800"/>
            <a:ext cx="36814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56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technologies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E6FA3EC-924A-4629-98E0-FEF95922A4B1}"/>
              </a:ext>
            </a:extLst>
          </p:cNvPr>
          <p:cNvSpPr txBox="1"/>
          <p:nvPr/>
        </p:nvSpPr>
        <p:spPr>
          <a:xfrm>
            <a:off x="825031" y="1447800"/>
            <a:ext cx="163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Smart cap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F76D463-550F-46C0-93E4-FEA5A868B460}"/>
              </a:ext>
            </a:extLst>
          </p:cNvPr>
          <p:cNvSpPr txBox="1"/>
          <p:nvPr/>
        </p:nvSpPr>
        <p:spPr>
          <a:xfrm>
            <a:off x="1409609" y="2069068"/>
            <a:ext cx="413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Sensing quality of liquid in fluidic package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6FEE4F1-42B9-4508-8AD2-CDE2606A1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886200"/>
            <a:ext cx="2963747" cy="26689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1184478-1FE2-4B1C-8B04-6AF767287A0E}"/>
              </a:ext>
            </a:extLst>
          </p:cNvPr>
          <p:cNvSpPr txBox="1"/>
          <p:nvPr/>
        </p:nvSpPr>
        <p:spPr>
          <a:xfrm>
            <a:off x="3276600" y="5867400"/>
            <a:ext cx="313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Fig.1. Design of a wireless “smart cap”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4A3336B-9E28-4258-BCDD-751F37CFA521}"/>
              </a:ext>
            </a:extLst>
          </p:cNvPr>
          <p:cNvSpPr txBox="1"/>
          <p:nvPr/>
        </p:nvSpPr>
        <p:spPr>
          <a:xfrm>
            <a:off x="2958738" y="6112133"/>
            <a:ext cx="5230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Wu et al. Microsystems &amp; Nanoengineering 1 (2015)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84DAB2B-A8EE-447D-9513-62B2CB47035F}"/>
              </a:ext>
            </a:extLst>
          </p:cNvPr>
          <p:cNvSpPr txBox="1"/>
          <p:nvPr/>
        </p:nvSpPr>
        <p:spPr>
          <a:xfrm>
            <a:off x="2068239" y="2667000"/>
            <a:ext cx="3597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 on changes in capacitance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68FC8DE-12C8-4FDC-B116-99A13C0F506B}"/>
              </a:ext>
            </a:extLst>
          </p:cNvPr>
          <p:cNvSpPr/>
          <p:nvPr/>
        </p:nvSpPr>
        <p:spPr>
          <a:xfrm>
            <a:off x="1225520" y="3364468"/>
            <a:ext cx="7388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Resonance frequency shifts of the LC tank via an inductive reader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1377B46-FC56-4473-BFFB-8A88FDA27AB4}"/>
              </a:ext>
            </a:extLst>
          </p:cNvPr>
          <p:cNvSpPr/>
          <p:nvPr/>
        </p:nvSpPr>
        <p:spPr>
          <a:xfrm>
            <a:off x="1470369" y="4050268"/>
            <a:ext cx="5166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9913" indent="-34290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LC tank as wireless-resonant sensor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46E216A-D87D-4FF2-BB7D-BA80BB2DAFF6}"/>
              </a:ext>
            </a:extLst>
          </p:cNvPr>
          <p:cNvSpPr/>
          <p:nvPr/>
        </p:nvSpPr>
        <p:spPr>
          <a:xfrm>
            <a:off x="609600" y="4724400"/>
            <a:ext cx="6175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indent="-803275" algn="l">
              <a:spcBef>
                <a:spcPts val="1000"/>
              </a:spcBef>
              <a:spcAft>
                <a:spcPts val="1000"/>
              </a:spcAft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Passive operation without power consumption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41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technologies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E6FA3EC-924A-4629-98E0-FEF95922A4B1}"/>
              </a:ext>
            </a:extLst>
          </p:cNvPr>
          <p:cNvSpPr txBox="1"/>
          <p:nvPr/>
        </p:nvSpPr>
        <p:spPr>
          <a:xfrm>
            <a:off x="758250" y="1447800"/>
            <a:ext cx="1768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Smart cap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560D1CC9-680B-49BF-842B-434D56A733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7" b="40584"/>
          <a:stretch/>
        </p:blipFill>
        <p:spPr>
          <a:xfrm>
            <a:off x="1278679" y="1972721"/>
            <a:ext cx="4114799" cy="24931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B43C950-D7E3-4987-8330-A4B9ABDBDE4A}"/>
              </a:ext>
            </a:extLst>
          </p:cNvPr>
          <p:cNvSpPr txBox="1"/>
          <p:nvPr/>
        </p:nvSpPr>
        <p:spPr>
          <a:xfrm>
            <a:off x="444918" y="6015335"/>
            <a:ext cx="3823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Fig.2. (a) smart cap with milk package</a:t>
            </a:r>
          </a:p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(b) LC resonant circuit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E8F28174-08E8-41EF-9261-F56F3C439F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20"/>
          <a:stretch/>
        </p:blipFill>
        <p:spPr>
          <a:xfrm>
            <a:off x="3810000" y="4495800"/>
            <a:ext cx="5151441" cy="200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84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EC2E005-1A67-4959-8265-5E58F1CD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762000"/>
            <a:ext cx="8537574" cy="457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Biochemistry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E6FA3EC-924A-4629-98E0-FEF95922A4B1}"/>
              </a:ext>
            </a:extLst>
          </p:cNvPr>
          <p:cNvSpPr txBox="1"/>
          <p:nvPr/>
        </p:nvSpPr>
        <p:spPr>
          <a:xfrm>
            <a:off x="762000" y="1447800"/>
            <a:ext cx="3166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PH range of beverages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xmlns="" id="{08CB2D1E-5770-4A3E-8115-84AFE2AF6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68688"/>
              </p:ext>
            </p:extLst>
          </p:nvPr>
        </p:nvGraphicFramePr>
        <p:xfrm>
          <a:off x="1447800" y="2224516"/>
          <a:ext cx="6324600" cy="29570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08200">
                  <a:extLst>
                    <a:ext uri="{9D8B030D-6E8A-4147-A177-3AD203B41FA5}">
                      <a16:colId xmlns:a16="http://schemas.microsoft.com/office/drawing/2014/main" xmlns="" val="450970847"/>
                    </a:ext>
                  </a:extLst>
                </a:gridCol>
                <a:gridCol w="2108200">
                  <a:extLst>
                    <a:ext uri="{9D8B030D-6E8A-4147-A177-3AD203B41FA5}">
                      <a16:colId xmlns:a16="http://schemas.microsoft.com/office/drawing/2014/main" xmlns="" val="2835215372"/>
                    </a:ext>
                  </a:extLst>
                </a:gridCol>
                <a:gridCol w="2108200">
                  <a:extLst>
                    <a:ext uri="{9D8B030D-6E8A-4147-A177-3AD203B41FA5}">
                      <a16:colId xmlns:a16="http://schemas.microsoft.com/office/drawing/2014/main" xmlns="" val="4279776439"/>
                    </a:ext>
                  </a:extLst>
                </a:gridCol>
              </a:tblGrid>
              <a:tr h="68052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Juices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pH range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Mean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72726031"/>
                  </a:ext>
                </a:extLst>
              </a:tr>
              <a:tr h="62432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Orange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4.19 - 4.50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4.34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43136118"/>
                  </a:ext>
                </a:extLst>
              </a:tr>
              <a:tr h="62432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Sweet lime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4.70 - 5.47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5.08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90432102"/>
                  </a:ext>
                </a:extLst>
              </a:tr>
              <a:tr h="102792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Carrot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5.76 - 6.03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5.89</a:t>
                      </a:r>
                    </a:p>
                    <a:p>
                      <a:pPr algn="ctr"/>
                      <a:endParaRPr lang="en-US" sz="1800" b="0" i="0" u="none" strike="noStrike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2064130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2A22D960-591C-436A-A1E4-D4679A1DC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007181"/>
              </p:ext>
            </p:extLst>
          </p:nvPr>
        </p:nvGraphicFramePr>
        <p:xfrm>
          <a:off x="1440382" y="4699129"/>
          <a:ext cx="6332108" cy="482122"/>
        </p:xfrm>
        <a:graphic>
          <a:graphicData uri="http://schemas.openxmlformats.org/drawingml/2006/table">
            <a:tbl>
              <a:tblPr/>
              <a:tblGrid>
                <a:gridCol w="6332108">
                  <a:extLst>
                    <a:ext uri="{9D8B030D-6E8A-4147-A177-3AD203B41FA5}">
                      <a16:colId xmlns:a16="http://schemas.microsoft.com/office/drawing/2014/main" xmlns="" val="3004100840"/>
                    </a:ext>
                  </a:extLst>
                </a:gridCol>
              </a:tblGrid>
              <a:tr h="482122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Milk </a:t>
                      </a:r>
                      <a:r>
                        <a:rPr lang="en-US" dirty="0"/>
                        <a:t>                  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6.60 - 6.80                     6.70</a:t>
                      </a: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19049559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F65E876E-0B0F-4FD0-A7B7-7684B22CC166}"/>
              </a:ext>
            </a:extLst>
          </p:cNvPr>
          <p:cNvSpPr/>
          <p:nvPr/>
        </p:nvSpPr>
        <p:spPr>
          <a:xfrm>
            <a:off x="2781702" y="5339211"/>
            <a:ext cx="3580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Table1: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PH level of different drinks [1]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810207"/>
      </p:ext>
    </p:extLst>
  </p:cSld>
  <p:clrMapOvr>
    <a:masterClrMapping/>
  </p:clrMapOvr>
</p:sld>
</file>

<file path=ppt/theme/theme1.xml><?xml version="1.0" encoding="utf-8"?>
<a:theme xmlns:a="http://schemas.openxmlformats.org/drawingml/2006/main" name="Ovgu_EIT">
  <a:themeElements>
    <a:clrScheme name="Benutzerdefiniert 29">
      <a:dk1>
        <a:srgbClr val="000000"/>
      </a:dk1>
      <a:lt1>
        <a:srgbClr val="FFFFFF"/>
      </a:lt1>
      <a:dk2>
        <a:srgbClr val="75B726"/>
      </a:dk2>
      <a:lt2>
        <a:srgbClr val="5D8EA6"/>
      </a:lt2>
      <a:accent1>
        <a:srgbClr val="7A003F"/>
      </a:accent1>
      <a:accent2>
        <a:srgbClr val="75B726"/>
      </a:accent2>
      <a:accent3>
        <a:srgbClr val="FFFFFF"/>
      </a:accent3>
      <a:accent4>
        <a:srgbClr val="000000"/>
      </a:accent4>
      <a:accent5>
        <a:srgbClr val="97C98A"/>
      </a:accent5>
      <a:accent6>
        <a:srgbClr val="75B726"/>
      </a:accent6>
      <a:hlink>
        <a:srgbClr val="7A003F"/>
      </a:hlink>
      <a:folHlink>
        <a:srgbClr val="F39100"/>
      </a:folHlink>
    </a:clrScheme>
    <a:fontScheme name="Musterseite">
      <a:majorFont>
        <a:latin typeface="Lucida Grande"/>
        <a:ea typeface="ヒラギノ角ゴ Pro W3"/>
        <a:cs typeface="ヒラギノ角ゴ Pro W3"/>
      </a:majorFont>
      <a:minorFont>
        <a:latin typeface="Lucida Sans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lnDef>
  </a:objectDefaults>
  <a:extraClrSchemeLst>
    <a:extraClrScheme>
      <a:clrScheme name="Musterseite 1">
        <a:dk1>
          <a:srgbClr val="000000"/>
        </a:dk1>
        <a:lt1>
          <a:srgbClr val="FFFFFF"/>
        </a:lt1>
        <a:dk2>
          <a:srgbClr val="3C3C3C"/>
        </a:dk2>
        <a:lt2>
          <a:srgbClr val="808080"/>
        </a:lt2>
        <a:accent1>
          <a:srgbClr val="A7171A"/>
        </a:accent1>
        <a:accent2>
          <a:srgbClr val="642C29"/>
        </a:accent2>
        <a:accent3>
          <a:srgbClr val="FFFFFF"/>
        </a:accent3>
        <a:accent4>
          <a:srgbClr val="000000"/>
        </a:accent4>
        <a:accent5>
          <a:srgbClr val="D0ABAB"/>
        </a:accent5>
        <a:accent6>
          <a:srgbClr val="5A2724"/>
        </a:accent6>
        <a:hlink>
          <a:srgbClr val="C31924"/>
        </a:hlink>
        <a:folHlink>
          <a:srgbClr val="DBC1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Ovgu_EIT</Template>
  <TotalTime>4204</TotalTime>
  <Words>644</Words>
  <Application>Microsoft Office PowerPoint</Application>
  <PresentationFormat>On-screen Show (4:3)</PresentationFormat>
  <Paragraphs>156</Paragraphs>
  <Slides>20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Ovgu_EIT</vt:lpstr>
      <vt:lpstr>PowerPoint Presentation</vt:lpstr>
      <vt:lpstr>Overview</vt:lpstr>
      <vt:lpstr>Introduction</vt:lpstr>
      <vt:lpstr>Introduction</vt:lpstr>
      <vt:lpstr>Current technologies</vt:lpstr>
      <vt:lpstr>Current technologies</vt:lpstr>
      <vt:lpstr>Current technologies</vt:lpstr>
      <vt:lpstr>Current technologies</vt:lpstr>
      <vt:lpstr>Biochemistry</vt:lpstr>
      <vt:lpstr>Biochemistry</vt:lpstr>
      <vt:lpstr>Detection of Spoiled Milk </vt:lpstr>
      <vt:lpstr>Possible designs</vt:lpstr>
      <vt:lpstr>Possible designs</vt:lpstr>
      <vt:lpstr>Possible designs</vt:lpstr>
      <vt:lpstr>Final design</vt:lpstr>
      <vt:lpstr>Final design</vt:lpstr>
      <vt:lpstr>Final design</vt:lpstr>
      <vt:lpstr>Outlook </vt:lpstr>
      <vt:lpstr>References </vt:lpstr>
      <vt:lpstr>PowerPoint Presentation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Bahar</cp:lastModifiedBy>
  <cp:revision>547</cp:revision>
  <cp:lastPrinted>2009-04-03T10:08:54Z</cp:lastPrinted>
  <dcterms:created xsi:type="dcterms:W3CDTF">2017-04-30T19:48:07Z</dcterms:created>
  <dcterms:modified xsi:type="dcterms:W3CDTF">2018-06-24T22:14:58Z</dcterms:modified>
</cp:coreProperties>
</file>